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9" r:id="rId5"/>
    <p:sldId id="308" r:id="rId6"/>
    <p:sldId id="342" r:id="rId7"/>
    <p:sldId id="309" r:id="rId8"/>
    <p:sldId id="347" r:id="rId9"/>
    <p:sldId id="346" r:id="rId10"/>
    <p:sldId id="348" r:id="rId11"/>
    <p:sldId id="343" r:id="rId12"/>
    <p:sldId id="353" r:id="rId13"/>
    <p:sldId id="351" r:id="rId14"/>
    <p:sldId id="352" r:id="rId15"/>
    <p:sldId id="345" r:id="rId16"/>
    <p:sldId id="336" r:id="rId17"/>
    <p:sldId id="340" r:id="rId18"/>
    <p:sldId id="350" r:id="rId19"/>
    <p:sldId id="341" r:id="rId20"/>
    <p:sldId id="306" r:id="rId21"/>
  </p:sldIdLst>
  <p:sldSz cx="12195175" cy="6859588"/>
  <p:notesSz cx="6810375" cy="9942513"/>
  <p:defaultTextStyle>
    <a:defPPr>
      <a:defRPr lang="da-DK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orient="horz" pos="1089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STEN JØRGENSEN - 9615" initials="KJ-9" lastIdx="1" clrIdx="0">
    <p:extLst/>
  </p:cmAuthor>
  <p:cmAuthor id="2" name="THEA RASMUSSEN -9139" initials="TR-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597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336" y="184"/>
      </p:cViewPr>
      <p:guideLst>
        <p:guide orient="horz" pos="777"/>
        <p:guide orient="horz" pos="1089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kma.local\lmsfil\afdelingsdrev\DIS\Kommunikation\Oversaettelse\3_Sprogopgaver\1_Overs&#230;ttelse\00_L&#230;gemiddelstyrelsen\Kommunikation\LMST%20pr&#230;sentationer\&#197;rsrapport_kumuleret%20graf_opdateret%20med%20tal%20fra%202015_15marts2016_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THWM\Desktop\gebyr_sag_forde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Akkumuleret</a:t>
            </a:r>
            <a:r>
              <a:rPr lang="da-DK" baseline="0"/>
              <a:t> antal pr. indberettertype (alle år)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41379976017849"/>
          <c:y val="0.127624822759224"/>
          <c:w val="0.895117070762194"/>
          <c:h val="0.794589153367323"/>
        </c:manualLayout>
      </c:layout>
      <c:areaChart>
        <c:grouping val="stacked"/>
        <c:varyColors val="0"/>
        <c:ser>
          <c:idx val="0"/>
          <c:order val="0"/>
          <c:tx>
            <c:strRef>
              <c:f>'Akkum. kat. pr år 1967-2015'!$B$1</c:f>
              <c:strCache>
                <c:ptCount val="1"/>
                <c:pt idx="0">
                  <c:v>Medicinbrugere, andre ikke-sundhedsprofessionelle, jurister m.m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'Akkum. kat. pr år 1967-2015'!$A$2:$A$50</c:f>
              <c:numCache>
                <c:formatCode>General</c:formatCode>
                <c:ptCount val="49"/>
                <c:pt idx="0">
                  <c:v>1967.0</c:v>
                </c:pt>
                <c:pt idx="1">
                  <c:v>1968.0</c:v>
                </c:pt>
                <c:pt idx="2">
                  <c:v>1969.0</c:v>
                </c:pt>
                <c:pt idx="3">
                  <c:v>1970.0</c:v>
                </c:pt>
                <c:pt idx="4">
                  <c:v>1971.0</c:v>
                </c:pt>
                <c:pt idx="5">
                  <c:v>1972.0</c:v>
                </c:pt>
                <c:pt idx="6">
                  <c:v>1973.0</c:v>
                </c:pt>
                <c:pt idx="7">
                  <c:v>1974.0</c:v>
                </c:pt>
                <c:pt idx="8">
                  <c:v>1975.0</c:v>
                </c:pt>
                <c:pt idx="9">
                  <c:v>1976.0</c:v>
                </c:pt>
                <c:pt idx="10">
                  <c:v>1977.0</c:v>
                </c:pt>
                <c:pt idx="11">
                  <c:v>1978.0</c:v>
                </c:pt>
                <c:pt idx="12">
                  <c:v>1979.0</c:v>
                </c:pt>
                <c:pt idx="13">
                  <c:v>1980.0</c:v>
                </c:pt>
                <c:pt idx="14">
                  <c:v>1981.0</c:v>
                </c:pt>
                <c:pt idx="15">
                  <c:v>1982.0</c:v>
                </c:pt>
                <c:pt idx="16">
                  <c:v>1983.0</c:v>
                </c:pt>
                <c:pt idx="17">
                  <c:v>1984.0</c:v>
                </c:pt>
                <c:pt idx="18">
                  <c:v>1985.0</c:v>
                </c:pt>
                <c:pt idx="19">
                  <c:v>1986.0</c:v>
                </c:pt>
                <c:pt idx="20">
                  <c:v>1987.0</c:v>
                </c:pt>
                <c:pt idx="21">
                  <c:v>1988.0</c:v>
                </c:pt>
                <c:pt idx="22">
                  <c:v>1989.0</c:v>
                </c:pt>
                <c:pt idx="23">
                  <c:v>1990.0</c:v>
                </c:pt>
                <c:pt idx="24">
                  <c:v>1991.0</c:v>
                </c:pt>
                <c:pt idx="25">
                  <c:v>1992.0</c:v>
                </c:pt>
                <c:pt idx="26">
                  <c:v>1993.0</c:v>
                </c:pt>
                <c:pt idx="27">
                  <c:v>1994.0</c:v>
                </c:pt>
                <c:pt idx="28">
                  <c:v>1995.0</c:v>
                </c:pt>
                <c:pt idx="29">
                  <c:v>1996.0</c:v>
                </c:pt>
                <c:pt idx="30">
                  <c:v>1997.0</c:v>
                </c:pt>
                <c:pt idx="31">
                  <c:v>1998.0</c:v>
                </c:pt>
                <c:pt idx="32">
                  <c:v>1999.0</c:v>
                </c:pt>
                <c:pt idx="33">
                  <c:v>2000.0</c:v>
                </c:pt>
                <c:pt idx="34">
                  <c:v>2001.0</c:v>
                </c:pt>
                <c:pt idx="35">
                  <c:v>2002.0</c:v>
                </c:pt>
                <c:pt idx="36">
                  <c:v>2003.0</c:v>
                </c:pt>
                <c:pt idx="37">
                  <c:v>2004.0</c:v>
                </c:pt>
                <c:pt idx="38">
                  <c:v>2005.0</c:v>
                </c:pt>
                <c:pt idx="39">
                  <c:v>2006.0</c:v>
                </c:pt>
                <c:pt idx="40">
                  <c:v>2007.0</c:v>
                </c:pt>
                <c:pt idx="41">
                  <c:v>2008.0</c:v>
                </c:pt>
                <c:pt idx="42">
                  <c:v>2009.0</c:v>
                </c:pt>
                <c:pt idx="43">
                  <c:v>2010.0</c:v>
                </c:pt>
                <c:pt idx="44">
                  <c:v>2011.0</c:v>
                </c:pt>
                <c:pt idx="45">
                  <c:v>2012.0</c:v>
                </c:pt>
                <c:pt idx="46">
                  <c:v>2013.0</c:v>
                </c:pt>
                <c:pt idx="47">
                  <c:v>2014.0</c:v>
                </c:pt>
                <c:pt idx="48">
                  <c:v>2015.0</c:v>
                </c:pt>
              </c:numCache>
            </c:numRef>
          </c:cat>
          <c:val>
            <c:numRef>
              <c:f>'Akkum. kat. pr år 1967-2015'!$B$2:$B$50</c:f>
              <c:numCache>
                <c:formatCode>General</c:formatCode>
                <c:ptCount val="49"/>
                <c:pt idx="0">
                  <c:v>0.0</c:v>
                </c:pt>
                <c:pt idx="1">
                  <c:v>10.0</c:v>
                </c:pt>
                <c:pt idx="2">
                  <c:v>22.0</c:v>
                </c:pt>
                <c:pt idx="3">
                  <c:v>29.0</c:v>
                </c:pt>
                <c:pt idx="4">
                  <c:v>42.0</c:v>
                </c:pt>
                <c:pt idx="5">
                  <c:v>53.0</c:v>
                </c:pt>
                <c:pt idx="6">
                  <c:v>69.0</c:v>
                </c:pt>
                <c:pt idx="7">
                  <c:v>92.0</c:v>
                </c:pt>
                <c:pt idx="8">
                  <c:v>109.0</c:v>
                </c:pt>
                <c:pt idx="9">
                  <c:v>126.0</c:v>
                </c:pt>
                <c:pt idx="10">
                  <c:v>176.0</c:v>
                </c:pt>
                <c:pt idx="11">
                  <c:v>216.0</c:v>
                </c:pt>
                <c:pt idx="12">
                  <c:v>259.0</c:v>
                </c:pt>
                <c:pt idx="13">
                  <c:v>293.0</c:v>
                </c:pt>
                <c:pt idx="14">
                  <c:v>324.0</c:v>
                </c:pt>
                <c:pt idx="15">
                  <c:v>359.0</c:v>
                </c:pt>
                <c:pt idx="16">
                  <c:v>386.0</c:v>
                </c:pt>
                <c:pt idx="17">
                  <c:v>391.0</c:v>
                </c:pt>
                <c:pt idx="18">
                  <c:v>397.0</c:v>
                </c:pt>
                <c:pt idx="19">
                  <c:v>403.0</c:v>
                </c:pt>
                <c:pt idx="20">
                  <c:v>417.0</c:v>
                </c:pt>
                <c:pt idx="21">
                  <c:v>427.0</c:v>
                </c:pt>
                <c:pt idx="22">
                  <c:v>480.0</c:v>
                </c:pt>
                <c:pt idx="23">
                  <c:v>551.0</c:v>
                </c:pt>
                <c:pt idx="24">
                  <c:v>618.0</c:v>
                </c:pt>
                <c:pt idx="25">
                  <c:v>667.0</c:v>
                </c:pt>
                <c:pt idx="26">
                  <c:v>715.0</c:v>
                </c:pt>
                <c:pt idx="27">
                  <c:v>752.0</c:v>
                </c:pt>
                <c:pt idx="28">
                  <c:v>782.0</c:v>
                </c:pt>
                <c:pt idx="29">
                  <c:v>824.0</c:v>
                </c:pt>
                <c:pt idx="30">
                  <c:v>835.0</c:v>
                </c:pt>
                <c:pt idx="31">
                  <c:v>847.0</c:v>
                </c:pt>
                <c:pt idx="32">
                  <c:v>852.0</c:v>
                </c:pt>
                <c:pt idx="33">
                  <c:v>861.0</c:v>
                </c:pt>
                <c:pt idx="34">
                  <c:v>876.0</c:v>
                </c:pt>
                <c:pt idx="35">
                  <c:v>884.0</c:v>
                </c:pt>
                <c:pt idx="36">
                  <c:v>986.0</c:v>
                </c:pt>
                <c:pt idx="37">
                  <c:v>1169.0</c:v>
                </c:pt>
                <c:pt idx="38">
                  <c:v>1429.0</c:v>
                </c:pt>
                <c:pt idx="39">
                  <c:v>1751.0</c:v>
                </c:pt>
                <c:pt idx="40">
                  <c:v>2374.0</c:v>
                </c:pt>
                <c:pt idx="41">
                  <c:v>3268.0</c:v>
                </c:pt>
                <c:pt idx="42">
                  <c:v>5067.0</c:v>
                </c:pt>
                <c:pt idx="43">
                  <c:v>6375.0</c:v>
                </c:pt>
                <c:pt idx="44">
                  <c:v>7583.0</c:v>
                </c:pt>
                <c:pt idx="45">
                  <c:v>9532.0</c:v>
                </c:pt>
                <c:pt idx="46">
                  <c:v>12179.0</c:v>
                </c:pt>
                <c:pt idx="47">
                  <c:v>14633.0</c:v>
                </c:pt>
                <c:pt idx="48">
                  <c:v>17601.0</c:v>
                </c:pt>
              </c:numCache>
            </c:numRef>
          </c:val>
        </c:ser>
        <c:ser>
          <c:idx val="1"/>
          <c:order val="1"/>
          <c:tx>
            <c:strRef>
              <c:f>'Akkum. kat. pr år 1967-2015'!$C$1</c:f>
              <c:strCache>
                <c:ptCount val="1"/>
                <c:pt idx="0">
                  <c:v>Andre sundhedsprofessionelle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'Akkum. kat. pr år 1967-2015'!$A$2:$A$50</c:f>
              <c:numCache>
                <c:formatCode>General</c:formatCode>
                <c:ptCount val="49"/>
                <c:pt idx="0">
                  <c:v>1967.0</c:v>
                </c:pt>
                <c:pt idx="1">
                  <c:v>1968.0</c:v>
                </c:pt>
                <c:pt idx="2">
                  <c:v>1969.0</c:v>
                </c:pt>
                <c:pt idx="3">
                  <c:v>1970.0</c:v>
                </c:pt>
                <c:pt idx="4">
                  <c:v>1971.0</c:v>
                </c:pt>
                <c:pt idx="5">
                  <c:v>1972.0</c:v>
                </c:pt>
                <c:pt idx="6">
                  <c:v>1973.0</c:v>
                </c:pt>
                <c:pt idx="7">
                  <c:v>1974.0</c:v>
                </c:pt>
                <c:pt idx="8">
                  <c:v>1975.0</c:v>
                </c:pt>
                <c:pt idx="9">
                  <c:v>1976.0</c:v>
                </c:pt>
                <c:pt idx="10">
                  <c:v>1977.0</c:v>
                </c:pt>
                <c:pt idx="11">
                  <c:v>1978.0</c:v>
                </c:pt>
                <c:pt idx="12">
                  <c:v>1979.0</c:v>
                </c:pt>
                <c:pt idx="13">
                  <c:v>1980.0</c:v>
                </c:pt>
                <c:pt idx="14">
                  <c:v>1981.0</c:v>
                </c:pt>
                <c:pt idx="15">
                  <c:v>1982.0</c:v>
                </c:pt>
                <c:pt idx="16">
                  <c:v>1983.0</c:v>
                </c:pt>
                <c:pt idx="17">
                  <c:v>1984.0</c:v>
                </c:pt>
                <c:pt idx="18">
                  <c:v>1985.0</c:v>
                </c:pt>
                <c:pt idx="19">
                  <c:v>1986.0</c:v>
                </c:pt>
                <c:pt idx="20">
                  <c:v>1987.0</c:v>
                </c:pt>
                <c:pt idx="21">
                  <c:v>1988.0</c:v>
                </c:pt>
                <c:pt idx="22">
                  <c:v>1989.0</c:v>
                </c:pt>
                <c:pt idx="23">
                  <c:v>1990.0</c:v>
                </c:pt>
                <c:pt idx="24">
                  <c:v>1991.0</c:v>
                </c:pt>
                <c:pt idx="25">
                  <c:v>1992.0</c:v>
                </c:pt>
                <c:pt idx="26">
                  <c:v>1993.0</c:v>
                </c:pt>
                <c:pt idx="27">
                  <c:v>1994.0</c:v>
                </c:pt>
                <c:pt idx="28">
                  <c:v>1995.0</c:v>
                </c:pt>
                <c:pt idx="29">
                  <c:v>1996.0</c:v>
                </c:pt>
                <c:pt idx="30">
                  <c:v>1997.0</c:v>
                </c:pt>
                <c:pt idx="31">
                  <c:v>1998.0</c:v>
                </c:pt>
                <c:pt idx="32">
                  <c:v>1999.0</c:v>
                </c:pt>
                <c:pt idx="33">
                  <c:v>2000.0</c:v>
                </c:pt>
                <c:pt idx="34">
                  <c:v>2001.0</c:v>
                </c:pt>
                <c:pt idx="35">
                  <c:v>2002.0</c:v>
                </c:pt>
                <c:pt idx="36">
                  <c:v>2003.0</c:v>
                </c:pt>
                <c:pt idx="37">
                  <c:v>2004.0</c:v>
                </c:pt>
                <c:pt idx="38">
                  <c:v>2005.0</c:v>
                </c:pt>
                <c:pt idx="39">
                  <c:v>2006.0</c:v>
                </c:pt>
                <c:pt idx="40">
                  <c:v>2007.0</c:v>
                </c:pt>
                <c:pt idx="41">
                  <c:v>2008.0</c:v>
                </c:pt>
                <c:pt idx="42">
                  <c:v>2009.0</c:v>
                </c:pt>
                <c:pt idx="43">
                  <c:v>2010.0</c:v>
                </c:pt>
                <c:pt idx="44">
                  <c:v>2011.0</c:v>
                </c:pt>
                <c:pt idx="45">
                  <c:v>2012.0</c:v>
                </c:pt>
                <c:pt idx="46">
                  <c:v>2013.0</c:v>
                </c:pt>
                <c:pt idx="47">
                  <c:v>2014.0</c:v>
                </c:pt>
                <c:pt idx="48">
                  <c:v>2015.0</c:v>
                </c:pt>
              </c:numCache>
            </c:numRef>
          </c:cat>
          <c:val>
            <c:numRef>
              <c:f>'Akkum. kat. pr år 1967-2015'!$C$2:$C$50</c:f>
              <c:numCache>
                <c:formatCode>General</c:formatCode>
                <c:ptCount val="49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15.0</c:v>
                </c:pt>
                <c:pt idx="6">
                  <c:v>24.0</c:v>
                </c:pt>
                <c:pt idx="7">
                  <c:v>36.0</c:v>
                </c:pt>
                <c:pt idx="8">
                  <c:v>45.0</c:v>
                </c:pt>
                <c:pt idx="9">
                  <c:v>47.0</c:v>
                </c:pt>
                <c:pt idx="10">
                  <c:v>55.0</c:v>
                </c:pt>
                <c:pt idx="11">
                  <c:v>76.0</c:v>
                </c:pt>
                <c:pt idx="12">
                  <c:v>104.0</c:v>
                </c:pt>
                <c:pt idx="13">
                  <c:v>126.0</c:v>
                </c:pt>
                <c:pt idx="14">
                  <c:v>142.0</c:v>
                </c:pt>
                <c:pt idx="15">
                  <c:v>155.0</c:v>
                </c:pt>
                <c:pt idx="16">
                  <c:v>164.0</c:v>
                </c:pt>
                <c:pt idx="17">
                  <c:v>179.0</c:v>
                </c:pt>
                <c:pt idx="18">
                  <c:v>188.0</c:v>
                </c:pt>
                <c:pt idx="19">
                  <c:v>199.0</c:v>
                </c:pt>
                <c:pt idx="20">
                  <c:v>216.0</c:v>
                </c:pt>
                <c:pt idx="21">
                  <c:v>227.0</c:v>
                </c:pt>
                <c:pt idx="22">
                  <c:v>232.0</c:v>
                </c:pt>
                <c:pt idx="23">
                  <c:v>241.0</c:v>
                </c:pt>
                <c:pt idx="24">
                  <c:v>247.0</c:v>
                </c:pt>
                <c:pt idx="25">
                  <c:v>256.0</c:v>
                </c:pt>
                <c:pt idx="26">
                  <c:v>268.0</c:v>
                </c:pt>
                <c:pt idx="27">
                  <c:v>277.0</c:v>
                </c:pt>
                <c:pt idx="28">
                  <c:v>331.0</c:v>
                </c:pt>
                <c:pt idx="29">
                  <c:v>418.0</c:v>
                </c:pt>
                <c:pt idx="30">
                  <c:v>482.0</c:v>
                </c:pt>
                <c:pt idx="31">
                  <c:v>581.0</c:v>
                </c:pt>
                <c:pt idx="32">
                  <c:v>626.0</c:v>
                </c:pt>
                <c:pt idx="33">
                  <c:v>690.0</c:v>
                </c:pt>
                <c:pt idx="34">
                  <c:v>793.0</c:v>
                </c:pt>
                <c:pt idx="35">
                  <c:v>934.0</c:v>
                </c:pt>
                <c:pt idx="36">
                  <c:v>1170.0</c:v>
                </c:pt>
                <c:pt idx="37">
                  <c:v>1454.0</c:v>
                </c:pt>
                <c:pt idx="38">
                  <c:v>1791.0</c:v>
                </c:pt>
                <c:pt idx="39">
                  <c:v>2200.0</c:v>
                </c:pt>
                <c:pt idx="40">
                  <c:v>2512.0</c:v>
                </c:pt>
                <c:pt idx="41">
                  <c:v>2861.0</c:v>
                </c:pt>
                <c:pt idx="42">
                  <c:v>3425.0</c:v>
                </c:pt>
                <c:pt idx="43">
                  <c:v>4002.0</c:v>
                </c:pt>
                <c:pt idx="44">
                  <c:v>4629.0</c:v>
                </c:pt>
                <c:pt idx="45">
                  <c:v>5609.0</c:v>
                </c:pt>
                <c:pt idx="46">
                  <c:v>7002.0</c:v>
                </c:pt>
                <c:pt idx="47">
                  <c:v>8544.0</c:v>
                </c:pt>
                <c:pt idx="48">
                  <c:v>10169.0</c:v>
                </c:pt>
              </c:numCache>
            </c:numRef>
          </c:val>
        </c:ser>
        <c:ser>
          <c:idx val="3"/>
          <c:order val="2"/>
          <c:tx>
            <c:strRef>
              <c:f>'Akkum. kat. pr år 1967-2015'!$D$1</c:f>
              <c:strCache>
                <c:ptCount val="1"/>
                <c:pt idx="0">
                  <c:v>Læger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cat>
            <c:numRef>
              <c:f>'Akkum. kat. pr år 1967-2015'!$A$2:$A$50</c:f>
              <c:numCache>
                <c:formatCode>General</c:formatCode>
                <c:ptCount val="49"/>
                <c:pt idx="0">
                  <c:v>1967.0</c:v>
                </c:pt>
                <c:pt idx="1">
                  <c:v>1968.0</c:v>
                </c:pt>
                <c:pt idx="2">
                  <c:v>1969.0</c:v>
                </c:pt>
                <c:pt idx="3">
                  <c:v>1970.0</c:v>
                </c:pt>
                <c:pt idx="4">
                  <c:v>1971.0</c:v>
                </c:pt>
                <c:pt idx="5">
                  <c:v>1972.0</c:v>
                </c:pt>
                <c:pt idx="6">
                  <c:v>1973.0</c:v>
                </c:pt>
                <c:pt idx="7">
                  <c:v>1974.0</c:v>
                </c:pt>
                <c:pt idx="8">
                  <c:v>1975.0</c:v>
                </c:pt>
                <c:pt idx="9">
                  <c:v>1976.0</c:v>
                </c:pt>
                <c:pt idx="10">
                  <c:v>1977.0</c:v>
                </c:pt>
                <c:pt idx="11">
                  <c:v>1978.0</c:v>
                </c:pt>
                <c:pt idx="12">
                  <c:v>1979.0</c:v>
                </c:pt>
                <c:pt idx="13">
                  <c:v>1980.0</c:v>
                </c:pt>
                <c:pt idx="14">
                  <c:v>1981.0</c:v>
                </c:pt>
                <c:pt idx="15">
                  <c:v>1982.0</c:v>
                </c:pt>
                <c:pt idx="16">
                  <c:v>1983.0</c:v>
                </c:pt>
                <c:pt idx="17">
                  <c:v>1984.0</c:v>
                </c:pt>
                <c:pt idx="18">
                  <c:v>1985.0</c:v>
                </c:pt>
                <c:pt idx="19">
                  <c:v>1986.0</c:v>
                </c:pt>
                <c:pt idx="20">
                  <c:v>1987.0</c:v>
                </c:pt>
                <c:pt idx="21">
                  <c:v>1988.0</c:v>
                </c:pt>
                <c:pt idx="22">
                  <c:v>1989.0</c:v>
                </c:pt>
                <c:pt idx="23">
                  <c:v>1990.0</c:v>
                </c:pt>
                <c:pt idx="24">
                  <c:v>1991.0</c:v>
                </c:pt>
                <c:pt idx="25">
                  <c:v>1992.0</c:v>
                </c:pt>
                <c:pt idx="26">
                  <c:v>1993.0</c:v>
                </c:pt>
                <c:pt idx="27">
                  <c:v>1994.0</c:v>
                </c:pt>
                <c:pt idx="28">
                  <c:v>1995.0</c:v>
                </c:pt>
                <c:pt idx="29">
                  <c:v>1996.0</c:v>
                </c:pt>
                <c:pt idx="30">
                  <c:v>1997.0</c:v>
                </c:pt>
                <c:pt idx="31">
                  <c:v>1998.0</c:v>
                </c:pt>
                <c:pt idx="32">
                  <c:v>1999.0</c:v>
                </c:pt>
                <c:pt idx="33">
                  <c:v>2000.0</c:v>
                </c:pt>
                <c:pt idx="34">
                  <c:v>2001.0</c:v>
                </c:pt>
                <c:pt idx="35">
                  <c:v>2002.0</c:v>
                </c:pt>
                <c:pt idx="36">
                  <c:v>2003.0</c:v>
                </c:pt>
                <c:pt idx="37">
                  <c:v>2004.0</c:v>
                </c:pt>
                <c:pt idx="38">
                  <c:v>2005.0</c:v>
                </c:pt>
                <c:pt idx="39">
                  <c:v>2006.0</c:v>
                </c:pt>
                <c:pt idx="40">
                  <c:v>2007.0</c:v>
                </c:pt>
                <c:pt idx="41">
                  <c:v>2008.0</c:v>
                </c:pt>
                <c:pt idx="42">
                  <c:v>2009.0</c:v>
                </c:pt>
                <c:pt idx="43">
                  <c:v>2010.0</c:v>
                </c:pt>
                <c:pt idx="44">
                  <c:v>2011.0</c:v>
                </c:pt>
                <c:pt idx="45">
                  <c:v>2012.0</c:v>
                </c:pt>
                <c:pt idx="46">
                  <c:v>2013.0</c:v>
                </c:pt>
                <c:pt idx="47">
                  <c:v>2014.0</c:v>
                </c:pt>
                <c:pt idx="48">
                  <c:v>2015.0</c:v>
                </c:pt>
              </c:numCache>
            </c:numRef>
          </c:cat>
          <c:val>
            <c:numRef>
              <c:f>'Akkum. kat. pr år 1967-2015'!$D$2:$D$50</c:f>
              <c:numCache>
                <c:formatCode>General</c:formatCode>
                <c:ptCount val="49"/>
                <c:pt idx="0">
                  <c:v>0.0</c:v>
                </c:pt>
                <c:pt idx="1">
                  <c:v>682.0</c:v>
                </c:pt>
                <c:pt idx="2">
                  <c:v>1353.0</c:v>
                </c:pt>
                <c:pt idx="3">
                  <c:v>1808.0</c:v>
                </c:pt>
                <c:pt idx="4">
                  <c:v>2209.0</c:v>
                </c:pt>
                <c:pt idx="5">
                  <c:v>2805.0</c:v>
                </c:pt>
                <c:pt idx="6">
                  <c:v>3309.0</c:v>
                </c:pt>
                <c:pt idx="7">
                  <c:v>4253.0</c:v>
                </c:pt>
                <c:pt idx="8">
                  <c:v>5297.0</c:v>
                </c:pt>
                <c:pt idx="9">
                  <c:v>6444.0</c:v>
                </c:pt>
                <c:pt idx="10">
                  <c:v>8380.0</c:v>
                </c:pt>
                <c:pt idx="11">
                  <c:v>10180.0</c:v>
                </c:pt>
                <c:pt idx="12">
                  <c:v>12119.0</c:v>
                </c:pt>
                <c:pt idx="13">
                  <c:v>13793.0</c:v>
                </c:pt>
                <c:pt idx="14">
                  <c:v>15517.0</c:v>
                </c:pt>
                <c:pt idx="15">
                  <c:v>17473.0</c:v>
                </c:pt>
                <c:pt idx="16">
                  <c:v>19148.0</c:v>
                </c:pt>
                <c:pt idx="17">
                  <c:v>20705.0</c:v>
                </c:pt>
                <c:pt idx="18">
                  <c:v>22177.0</c:v>
                </c:pt>
                <c:pt idx="19">
                  <c:v>23928.0</c:v>
                </c:pt>
                <c:pt idx="20">
                  <c:v>25689.0</c:v>
                </c:pt>
                <c:pt idx="21">
                  <c:v>27462.0</c:v>
                </c:pt>
                <c:pt idx="22">
                  <c:v>28908.0</c:v>
                </c:pt>
                <c:pt idx="23">
                  <c:v>30310.0</c:v>
                </c:pt>
                <c:pt idx="24">
                  <c:v>31731.0</c:v>
                </c:pt>
                <c:pt idx="25">
                  <c:v>33083.0</c:v>
                </c:pt>
                <c:pt idx="26">
                  <c:v>34439.0</c:v>
                </c:pt>
                <c:pt idx="27">
                  <c:v>35751.0</c:v>
                </c:pt>
                <c:pt idx="28">
                  <c:v>36890.0</c:v>
                </c:pt>
                <c:pt idx="29">
                  <c:v>38133.0</c:v>
                </c:pt>
                <c:pt idx="30">
                  <c:v>39456.0</c:v>
                </c:pt>
                <c:pt idx="31">
                  <c:v>40690.0</c:v>
                </c:pt>
                <c:pt idx="32">
                  <c:v>42298.0</c:v>
                </c:pt>
                <c:pt idx="33">
                  <c:v>44013.0</c:v>
                </c:pt>
                <c:pt idx="34">
                  <c:v>45656.0</c:v>
                </c:pt>
                <c:pt idx="35">
                  <c:v>47320.0</c:v>
                </c:pt>
                <c:pt idx="36">
                  <c:v>49033.0</c:v>
                </c:pt>
                <c:pt idx="37">
                  <c:v>50647.0</c:v>
                </c:pt>
                <c:pt idx="38">
                  <c:v>52326.0</c:v>
                </c:pt>
                <c:pt idx="39">
                  <c:v>53959.0</c:v>
                </c:pt>
                <c:pt idx="40">
                  <c:v>56118.0</c:v>
                </c:pt>
                <c:pt idx="41">
                  <c:v>58516.0</c:v>
                </c:pt>
                <c:pt idx="42">
                  <c:v>61757.0</c:v>
                </c:pt>
                <c:pt idx="43">
                  <c:v>64415.0</c:v>
                </c:pt>
                <c:pt idx="44">
                  <c:v>67097.0</c:v>
                </c:pt>
                <c:pt idx="45">
                  <c:v>69780.0</c:v>
                </c:pt>
                <c:pt idx="46">
                  <c:v>73203.0</c:v>
                </c:pt>
                <c:pt idx="47">
                  <c:v>76310.0</c:v>
                </c:pt>
                <c:pt idx="48">
                  <c:v>80046.0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6897904"/>
        <c:axId val="-386896528"/>
      </c:areaChart>
      <c:catAx>
        <c:axId val="-3868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-3868965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386896528"/>
        <c:scaling>
          <c:orientation val="minMax"/>
          <c:max val="110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-386897904"/>
        <c:crosses val="autoZero"/>
        <c:crossBetween val="midCat"/>
      </c:valAx>
      <c:spPr>
        <a:solidFill>
          <a:schemeClr val="bg1">
            <a:lumMod val="65000"/>
          </a:schemeClr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0834497173001889"/>
          <c:y val="0.148236039460585"/>
          <c:w val="0.491441193613175"/>
          <c:h val="0.203918504439819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zero"/>
    <c:showDLblsOverMax val="0"/>
  </c:chart>
  <c:spPr>
    <a:solidFill>
      <a:schemeClr val="bg1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82309440235633"/>
          <c:y val="0.0602409638554217"/>
          <c:w val="0.896525223503689"/>
          <c:h val="0.84659330234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'Ark2'!$B$11</c:f>
              <c:strCache>
                <c:ptCount val="1"/>
                <c:pt idx="0">
                  <c:v>Antal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'Ark2'!$C$10:$R$10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'Ark2'!$C$11:$R$11</c:f>
              <c:numCache>
                <c:formatCode>General</c:formatCode>
                <c:ptCount val="16"/>
                <c:pt idx="0">
                  <c:v>237.0</c:v>
                </c:pt>
                <c:pt idx="1">
                  <c:v>294.0</c:v>
                </c:pt>
                <c:pt idx="2">
                  <c:v>379.0</c:v>
                </c:pt>
                <c:pt idx="3">
                  <c:v>448.0</c:v>
                </c:pt>
                <c:pt idx="4">
                  <c:v>516.0</c:v>
                </c:pt>
                <c:pt idx="5">
                  <c:v>623.0</c:v>
                </c:pt>
                <c:pt idx="6">
                  <c:v>667.0</c:v>
                </c:pt>
                <c:pt idx="7">
                  <c:v>784.0</c:v>
                </c:pt>
                <c:pt idx="8">
                  <c:v>1043.0</c:v>
                </c:pt>
                <c:pt idx="9">
                  <c:v>1128.0</c:v>
                </c:pt>
                <c:pt idx="10">
                  <c:v>1383.0</c:v>
                </c:pt>
                <c:pt idx="11">
                  <c:v>1517.0</c:v>
                </c:pt>
                <c:pt idx="12">
                  <c:v>1819.0</c:v>
                </c:pt>
                <c:pt idx="13">
                  <c:v>1978.0</c:v>
                </c:pt>
                <c:pt idx="14">
                  <c:v>2391.0</c:v>
                </c:pt>
                <c:pt idx="15">
                  <c:v>2414.0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86712560"/>
        <c:axId val="-386707824"/>
      </c:barChart>
      <c:dateAx>
        <c:axId val="-38671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-386707824"/>
        <c:crosses val="autoZero"/>
        <c:auto val="0"/>
        <c:lblOffset val="100"/>
        <c:baseTimeUnit val="days"/>
      </c:dateAx>
      <c:valAx>
        <c:axId val="-386707824"/>
        <c:scaling>
          <c:orientation val="minMax"/>
          <c:max val="25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-38671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B099E-7F64-4826-BF40-79D914469DC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2C0834F-3FFE-4ACB-B003-84E949F57463}">
      <dgm:prSet phldrT="[Tekst]" custT="1"/>
      <dgm:spPr>
        <a:solidFill>
          <a:srgbClr val="000E2A"/>
        </a:solidFill>
        <a:ln>
          <a:solidFill>
            <a:srgbClr val="002060"/>
          </a:solidFill>
        </a:ln>
      </dgm:spPr>
      <dgm:t>
        <a:bodyPr/>
        <a:lstStyle/>
        <a:p>
          <a:r>
            <a:rPr lang="da-DK" sz="2000" dirty="0" smtClean="0">
              <a:latin typeface="Arial" panose="020B0604020202020204" pitchFamily="34" charset="0"/>
              <a:cs typeface="Arial" panose="020B0604020202020204" pitchFamily="34" charset="0"/>
            </a:rPr>
            <a:t>Departementet</a:t>
          </a:r>
          <a:endParaRPr lang="da-DK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5FB09B-E1F7-445A-A6C2-042B3B2499A9}" type="parTrans" cxnId="{967C0E51-1646-4F00-B5F0-7DCB90DEE58A}">
      <dgm:prSet/>
      <dgm:spPr/>
      <dgm:t>
        <a:bodyPr/>
        <a:lstStyle/>
        <a:p>
          <a:endParaRPr lang="da-DK"/>
        </a:p>
      </dgm:t>
    </dgm:pt>
    <dgm:pt modelId="{BB0F0DE5-0DB2-434F-B3E2-F33AEC5E1A3A}" type="sibTrans" cxnId="{967C0E51-1646-4F00-B5F0-7DCB90DEE58A}">
      <dgm:prSet/>
      <dgm:spPr/>
      <dgm:t>
        <a:bodyPr/>
        <a:lstStyle/>
        <a:p>
          <a:endParaRPr lang="da-DK"/>
        </a:p>
      </dgm:t>
    </dgm:pt>
    <dgm:pt modelId="{854B9B71-1B9E-4ADC-A9AF-C623932A6D57}">
      <dgm:prSet phldrT="[Tekst]" custT="1"/>
      <dgm:spPr>
        <a:solidFill>
          <a:srgbClr val="00669E"/>
        </a:solidFill>
      </dgm:spPr>
      <dgm:t>
        <a:bodyPr/>
        <a:lstStyle/>
        <a:p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Sundhedsstyrelsen</a:t>
          </a:r>
          <a:endParaRPr lang="da-DK" sz="11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EEBF2B-6C8C-48D8-B492-D8E64D810FF0}" type="parTrans" cxnId="{493C934C-CD11-4A48-ACBE-BF3B8DFC2DA2}">
      <dgm:prSet/>
      <dgm:spPr>
        <a:ln w="12700"/>
      </dgm:spPr>
      <dgm:t>
        <a:bodyPr/>
        <a:lstStyle/>
        <a:p>
          <a:endParaRPr lang="da-DK"/>
        </a:p>
      </dgm:t>
    </dgm:pt>
    <dgm:pt modelId="{C2FE8B93-28B5-49FC-B027-50B3B2D6881E}" type="sibTrans" cxnId="{493C934C-CD11-4A48-ACBE-BF3B8DFC2DA2}">
      <dgm:prSet/>
      <dgm:spPr/>
      <dgm:t>
        <a:bodyPr/>
        <a:lstStyle/>
        <a:p>
          <a:endParaRPr lang="da-DK"/>
        </a:p>
      </dgm:t>
    </dgm:pt>
    <dgm:pt modelId="{7DA348DA-7CC8-4A97-AFEE-D47664EE9ED5}">
      <dgm:prSet phldrT="[Tekst]" custT="1"/>
      <dgm:spPr>
        <a:solidFill>
          <a:srgbClr val="00669E"/>
        </a:solidFill>
      </dgm:spPr>
      <dgm:t>
        <a:bodyPr/>
        <a:lstStyle/>
        <a:p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Lægemiddelstyrelsen</a:t>
          </a:r>
          <a:endParaRPr lang="da-DK" sz="11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DC2B65-899F-4348-86B0-242BC7CF3608}" type="parTrans" cxnId="{C3971C54-9E6B-4F34-A16A-6923DE6E6137}">
      <dgm:prSet/>
      <dgm:spPr>
        <a:ln w="12700"/>
      </dgm:spPr>
      <dgm:t>
        <a:bodyPr/>
        <a:lstStyle/>
        <a:p>
          <a:endParaRPr lang="da-DK"/>
        </a:p>
      </dgm:t>
    </dgm:pt>
    <dgm:pt modelId="{7660E42C-6953-4C80-A0B8-52125D0635B0}" type="sibTrans" cxnId="{C3971C54-9E6B-4F34-A16A-6923DE6E6137}">
      <dgm:prSet/>
      <dgm:spPr/>
      <dgm:t>
        <a:bodyPr/>
        <a:lstStyle/>
        <a:p>
          <a:endParaRPr lang="da-DK"/>
        </a:p>
      </dgm:t>
    </dgm:pt>
    <dgm:pt modelId="{D46A1C47-3D10-4FBA-9440-E6A815E0D35A}">
      <dgm:prSet phldrT="[Tekst]" custT="1"/>
      <dgm:spPr>
        <a:solidFill>
          <a:srgbClr val="00669E"/>
        </a:solidFill>
      </dgm:spPr>
      <dgm:t>
        <a:bodyPr/>
        <a:lstStyle/>
        <a:p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Styrelsen for patientsikkerhed</a:t>
          </a:r>
          <a:endParaRPr lang="da-DK" sz="11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BAE36B-61DD-4879-BFBD-1C36097883F1}" type="parTrans" cxnId="{4389C5E3-E8AE-44ED-8C5C-69A54B7B4448}">
      <dgm:prSet/>
      <dgm:spPr>
        <a:ln w="12700"/>
      </dgm:spPr>
      <dgm:t>
        <a:bodyPr/>
        <a:lstStyle/>
        <a:p>
          <a:endParaRPr lang="da-DK"/>
        </a:p>
      </dgm:t>
    </dgm:pt>
    <dgm:pt modelId="{4A5E6928-898E-4B61-ACA0-33FDA7BCD253}" type="sibTrans" cxnId="{4389C5E3-E8AE-44ED-8C5C-69A54B7B4448}">
      <dgm:prSet/>
      <dgm:spPr/>
      <dgm:t>
        <a:bodyPr/>
        <a:lstStyle/>
        <a:p>
          <a:endParaRPr lang="da-DK"/>
        </a:p>
      </dgm:t>
    </dgm:pt>
    <dgm:pt modelId="{0EBCE468-A025-4B01-8C04-425B90969492}">
      <dgm:prSet custT="1"/>
      <dgm:spPr>
        <a:solidFill>
          <a:srgbClr val="00669E"/>
        </a:solidFill>
      </dgm:spPr>
      <dgm:t>
        <a:bodyPr/>
        <a:lstStyle/>
        <a:p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Sundhedsdatastyrelsen</a:t>
          </a:r>
          <a:endParaRPr lang="da-DK" sz="11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5AC35D-F4EE-4AE2-81AA-87E272B8D0F1}" type="parTrans" cxnId="{6C11F31C-1EBA-46D2-A850-B65E31D479C9}">
      <dgm:prSet/>
      <dgm:spPr>
        <a:ln w="12700"/>
      </dgm:spPr>
      <dgm:t>
        <a:bodyPr/>
        <a:lstStyle/>
        <a:p>
          <a:endParaRPr lang="da-DK"/>
        </a:p>
      </dgm:t>
    </dgm:pt>
    <dgm:pt modelId="{03F6EB90-EBF7-4265-9665-C43E4689BA47}" type="sibTrans" cxnId="{6C11F31C-1EBA-46D2-A850-B65E31D479C9}">
      <dgm:prSet/>
      <dgm:spPr/>
      <dgm:t>
        <a:bodyPr/>
        <a:lstStyle/>
        <a:p>
          <a:endParaRPr lang="da-DK"/>
        </a:p>
      </dgm:t>
    </dgm:pt>
    <dgm:pt modelId="{6FCB312D-35AA-41FC-918F-DC9023BFE92F}">
      <dgm:prSet custT="1"/>
      <dgm:spPr>
        <a:solidFill>
          <a:srgbClr val="00669E"/>
        </a:solidFill>
      </dgm:spPr>
      <dgm:t>
        <a:bodyPr/>
        <a:lstStyle/>
        <a:p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Statens</a:t>
          </a:r>
          <a:r>
            <a:rPr lang="da-DK" sz="1000" b="0" dirty="0" smtClean="0"/>
            <a:t> </a:t>
          </a:r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Serum</a:t>
          </a:r>
          <a:r>
            <a:rPr lang="da-DK" sz="1000" b="0" dirty="0" smtClean="0"/>
            <a:t> </a:t>
          </a:r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Institut</a:t>
          </a:r>
          <a:endParaRPr lang="da-DK" sz="11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D3EEED-5A56-44E6-94A6-393B8711B9C1}" type="parTrans" cxnId="{2697952E-BEAE-430D-BFC9-719E18166B7D}">
      <dgm:prSet/>
      <dgm:spPr>
        <a:ln w="12700"/>
      </dgm:spPr>
      <dgm:t>
        <a:bodyPr/>
        <a:lstStyle/>
        <a:p>
          <a:endParaRPr lang="da-DK"/>
        </a:p>
      </dgm:t>
    </dgm:pt>
    <dgm:pt modelId="{830060C9-4961-4301-B682-2DB7F6731877}" type="sibTrans" cxnId="{2697952E-BEAE-430D-BFC9-719E18166B7D}">
      <dgm:prSet/>
      <dgm:spPr/>
      <dgm:t>
        <a:bodyPr/>
        <a:lstStyle/>
        <a:p>
          <a:endParaRPr lang="da-DK"/>
        </a:p>
      </dgm:t>
    </dgm:pt>
    <dgm:pt modelId="{2DE18505-E340-48C6-B356-340B375947F3}">
      <dgm:prSet custT="1"/>
      <dgm:spPr>
        <a:solidFill>
          <a:srgbClr val="00669E"/>
        </a:solidFill>
      </dgm:spPr>
      <dgm:t>
        <a:bodyPr/>
        <a:lstStyle/>
        <a:p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Sekretariatet for Etisk Råd</a:t>
          </a:r>
          <a:b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og</a:t>
          </a:r>
          <a:b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a-DK" sz="1100" b="0" dirty="0" smtClean="0">
              <a:latin typeface="Calibri" panose="020F0502020204030204" pitchFamily="34" charset="0"/>
              <a:cs typeface="Calibri" panose="020F0502020204030204" pitchFamily="34" charset="0"/>
            </a:rPr>
            <a:t>Den Nationale Videnskabsetiske Komité</a:t>
          </a:r>
          <a:endParaRPr lang="da-DK" sz="11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8C0282-D69C-4508-B51A-702AAFA1D64D}" type="parTrans" cxnId="{9CF3DD89-0AA4-4A09-B8C6-4A372777E3D7}">
      <dgm:prSet/>
      <dgm:spPr>
        <a:ln w="12700"/>
      </dgm:spPr>
      <dgm:t>
        <a:bodyPr/>
        <a:lstStyle/>
        <a:p>
          <a:endParaRPr lang="da-DK"/>
        </a:p>
      </dgm:t>
    </dgm:pt>
    <dgm:pt modelId="{7922E644-C0C6-4E6C-A208-7A02B88AB33A}" type="sibTrans" cxnId="{9CF3DD89-0AA4-4A09-B8C6-4A372777E3D7}">
      <dgm:prSet/>
      <dgm:spPr/>
      <dgm:t>
        <a:bodyPr/>
        <a:lstStyle/>
        <a:p>
          <a:endParaRPr lang="da-DK"/>
        </a:p>
      </dgm:t>
    </dgm:pt>
    <dgm:pt modelId="{5DBE7525-334F-426F-8806-18888CF2D64F}" type="pres">
      <dgm:prSet presAssocID="{C2DB099E-7F64-4826-BF40-79D914469D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15337C6-B1B6-4891-8DB1-9D41E917988E}" type="pres">
      <dgm:prSet presAssocID="{F2C0834F-3FFE-4ACB-B003-84E949F57463}" presName="root1" presStyleCnt="0"/>
      <dgm:spPr/>
    </dgm:pt>
    <dgm:pt modelId="{EFC3EAD2-4853-4DFC-8E5E-20A6FD639295}" type="pres">
      <dgm:prSet presAssocID="{F2C0834F-3FFE-4ACB-B003-84E949F57463}" presName="LevelOneTextNode" presStyleLbl="node0" presStyleIdx="0" presStyleCnt="1" custScaleX="117472" custScaleY="136616" custLinFactNeighborX="-51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da-DK"/>
        </a:p>
      </dgm:t>
    </dgm:pt>
    <dgm:pt modelId="{AAF24758-7E65-4C24-A09D-FAB44DFCA13A}" type="pres">
      <dgm:prSet presAssocID="{F2C0834F-3FFE-4ACB-B003-84E949F57463}" presName="level2hierChild" presStyleCnt="0"/>
      <dgm:spPr/>
    </dgm:pt>
    <dgm:pt modelId="{4398EA4D-D6A6-4C7C-9150-BFB24DC64ACF}" type="pres">
      <dgm:prSet presAssocID="{BEEEBF2B-6C8C-48D8-B492-D8E64D810FF0}" presName="conn2-1" presStyleLbl="parChTrans1D2" presStyleIdx="0" presStyleCnt="6"/>
      <dgm:spPr/>
      <dgm:t>
        <a:bodyPr/>
        <a:lstStyle/>
        <a:p>
          <a:endParaRPr lang="da-DK"/>
        </a:p>
      </dgm:t>
    </dgm:pt>
    <dgm:pt modelId="{21283A8C-5210-4F00-B488-2FF8FB364A0E}" type="pres">
      <dgm:prSet presAssocID="{BEEEBF2B-6C8C-48D8-B492-D8E64D810FF0}" presName="connTx" presStyleLbl="parChTrans1D2" presStyleIdx="0" presStyleCnt="6"/>
      <dgm:spPr/>
      <dgm:t>
        <a:bodyPr/>
        <a:lstStyle/>
        <a:p>
          <a:endParaRPr lang="da-DK"/>
        </a:p>
      </dgm:t>
    </dgm:pt>
    <dgm:pt modelId="{46A1D3CD-4963-4820-9886-F82E67B322EB}" type="pres">
      <dgm:prSet presAssocID="{854B9B71-1B9E-4ADC-A9AF-C623932A6D57}" presName="root2" presStyleCnt="0"/>
      <dgm:spPr/>
    </dgm:pt>
    <dgm:pt modelId="{9642E6F6-D6ED-4F34-93DD-D08D8CDF8D29}" type="pres">
      <dgm:prSet presAssocID="{854B9B71-1B9E-4ADC-A9AF-C623932A6D57}" presName="LevelTwoTextNode" presStyleLbl="node2" presStyleIdx="0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da-DK"/>
        </a:p>
      </dgm:t>
    </dgm:pt>
    <dgm:pt modelId="{FBEB991C-C3F8-4A1E-8DB0-4A88F7A01C8F}" type="pres">
      <dgm:prSet presAssocID="{854B9B71-1B9E-4ADC-A9AF-C623932A6D57}" presName="level3hierChild" presStyleCnt="0"/>
      <dgm:spPr/>
    </dgm:pt>
    <dgm:pt modelId="{BE2B21FC-61AD-4BAE-B2B7-274D2DB8B09F}" type="pres">
      <dgm:prSet presAssocID="{F9DC2B65-899F-4348-86B0-242BC7CF3608}" presName="conn2-1" presStyleLbl="parChTrans1D2" presStyleIdx="1" presStyleCnt="6"/>
      <dgm:spPr/>
      <dgm:t>
        <a:bodyPr/>
        <a:lstStyle/>
        <a:p>
          <a:endParaRPr lang="da-DK"/>
        </a:p>
      </dgm:t>
    </dgm:pt>
    <dgm:pt modelId="{5B2C6557-F642-4D9C-89C1-18EDDFF52851}" type="pres">
      <dgm:prSet presAssocID="{F9DC2B65-899F-4348-86B0-242BC7CF3608}" presName="connTx" presStyleLbl="parChTrans1D2" presStyleIdx="1" presStyleCnt="6"/>
      <dgm:spPr/>
      <dgm:t>
        <a:bodyPr/>
        <a:lstStyle/>
        <a:p>
          <a:endParaRPr lang="da-DK"/>
        </a:p>
      </dgm:t>
    </dgm:pt>
    <dgm:pt modelId="{5151E514-6C9A-4A76-A495-8B1E365171B4}" type="pres">
      <dgm:prSet presAssocID="{7DA348DA-7CC8-4A97-AFEE-D47664EE9ED5}" presName="root2" presStyleCnt="0"/>
      <dgm:spPr/>
    </dgm:pt>
    <dgm:pt modelId="{09BE8ACF-57A0-4DD4-9924-E9870FE01AAB}" type="pres">
      <dgm:prSet presAssocID="{7DA348DA-7CC8-4A97-AFEE-D47664EE9ED5}" presName="LevelTwoTextNode" presStyleLbl="node2" presStyleIdx="1" presStyleCnt="6" custLinFactNeighborX="389" custLinFactNeighborY="64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da-DK"/>
        </a:p>
      </dgm:t>
    </dgm:pt>
    <dgm:pt modelId="{232DDC5B-D75C-44A7-A358-230F12454B41}" type="pres">
      <dgm:prSet presAssocID="{7DA348DA-7CC8-4A97-AFEE-D47664EE9ED5}" presName="level3hierChild" presStyleCnt="0"/>
      <dgm:spPr/>
    </dgm:pt>
    <dgm:pt modelId="{D7535794-4BB6-481D-8691-9F6B5CE6AE74}" type="pres">
      <dgm:prSet presAssocID="{F4BAE36B-61DD-4879-BFBD-1C36097883F1}" presName="conn2-1" presStyleLbl="parChTrans1D2" presStyleIdx="2" presStyleCnt="6"/>
      <dgm:spPr/>
      <dgm:t>
        <a:bodyPr/>
        <a:lstStyle/>
        <a:p>
          <a:endParaRPr lang="da-DK"/>
        </a:p>
      </dgm:t>
    </dgm:pt>
    <dgm:pt modelId="{11DF1026-E969-4DD4-90A3-0CC6F1BCCF64}" type="pres">
      <dgm:prSet presAssocID="{F4BAE36B-61DD-4879-BFBD-1C36097883F1}" presName="connTx" presStyleLbl="parChTrans1D2" presStyleIdx="2" presStyleCnt="6"/>
      <dgm:spPr/>
      <dgm:t>
        <a:bodyPr/>
        <a:lstStyle/>
        <a:p>
          <a:endParaRPr lang="da-DK"/>
        </a:p>
      </dgm:t>
    </dgm:pt>
    <dgm:pt modelId="{23EC9A3C-E4ED-48A3-80A8-B3404D204231}" type="pres">
      <dgm:prSet presAssocID="{D46A1C47-3D10-4FBA-9440-E6A815E0D35A}" presName="root2" presStyleCnt="0"/>
      <dgm:spPr/>
    </dgm:pt>
    <dgm:pt modelId="{98457293-C292-4018-BAD1-BF89BBC40335}" type="pres">
      <dgm:prSet presAssocID="{D46A1C47-3D10-4FBA-9440-E6A815E0D35A}" presName="LevelTwoTextNode" presStyleLbl="node2" presStyleIdx="2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da-DK"/>
        </a:p>
      </dgm:t>
    </dgm:pt>
    <dgm:pt modelId="{1D42AF5B-B756-4EF7-946A-7364D71CE0FA}" type="pres">
      <dgm:prSet presAssocID="{D46A1C47-3D10-4FBA-9440-E6A815E0D35A}" presName="level3hierChild" presStyleCnt="0"/>
      <dgm:spPr/>
    </dgm:pt>
    <dgm:pt modelId="{482CF1CE-4C84-437D-93CB-D401F8FD9E99}" type="pres">
      <dgm:prSet presAssocID="{955AC35D-F4EE-4AE2-81AA-87E272B8D0F1}" presName="conn2-1" presStyleLbl="parChTrans1D2" presStyleIdx="3" presStyleCnt="6"/>
      <dgm:spPr/>
      <dgm:t>
        <a:bodyPr/>
        <a:lstStyle/>
        <a:p>
          <a:endParaRPr lang="da-DK"/>
        </a:p>
      </dgm:t>
    </dgm:pt>
    <dgm:pt modelId="{38E63A23-AD68-417D-AC59-3FD8C893D41C}" type="pres">
      <dgm:prSet presAssocID="{955AC35D-F4EE-4AE2-81AA-87E272B8D0F1}" presName="connTx" presStyleLbl="parChTrans1D2" presStyleIdx="3" presStyleCnt="6"/>
      <dgm:spPr/>
      <dgm:t>
        <a:bodyPr/>
        <a:lstStyle/>
        <a:p>
          <a:endParaRPr lang="da-DK"/>
        </a:p>
      </dgm:t>
    </dgm:pt>
    <dgm:pt modelId="{97B9A433-BEC7-4AF5-8550-840EE19EFD96}" type="pres">
      <dgm:prSet presAssocID="{0EBCE468-A025-4B01-8C04-425B90969492}" presName="root2" presStyleCnt="0"/>
      <dgm:spPr/>
    </dgm:pt>
    <dgm:pt modelId="{F422048D-B44B-4857-A047-2E7A5D2882BA}" type="pres">
      <dgm:prSet presAssocID="{0EBCE468-A025-4B01-8C04-425B90969492}" presName="LevelTwoTextNode" presStyleLbl="node2" presStyleIdx="3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da-DK"/>
        </a:p>
      </dgm:t>
    </dgm:pt>
    <dgm:pt modelId="{2392FAA1-02A8-4423-86DE-569E05230993}" type="pres">
      <dgm:prSet presAssocID="{0EBCE468-A025-4B01-8C04-425B90969492}" presName="level3hierChild" presStyleCnt="0"/>
      <dgm:spPr/>
    </dgm:pt>
    <dgm:pt modelId="{BAA533B9-3390-413F-9687-B0249D037C3D}" type="pres">
      <dgm:prSet presAssocID="{9FD3EEED-5A56-44E6-94A6-393B8711B9C1}" presName="conn2-1" presStyleLbl="parChTrans1D2" presStyleIdx="4" presStyleCnt="6"/>
      <dgm:spPr/>
      <dgm:t>
        <a:bodyPr/>
        <a:lstStyle/>
        <a:p>
          <a:endParaRPr lang="da-DK"/>
        </a:p>
      </dgm:t>
    </dgm:pt>
    <dgm:pt modelId="{98B6A96E-19B1-4E91-A263-6215EB04DFF2}" type="pres">
      <dgm:prSet presAssocID="{9FD3EEED-5A56-44E6-94A6-393B8711B9C1}" presName="connTx" presStyleLbl="parChTrans1D2" presStyleIdx="4" presStyleCnt="6"/>
      <dgm:spPr/>
      <dgm:t>
        <a:bodyPr/>
        <a:lstStyle/>
        <a:p>
          <a:endParaRPr lang="da-DK"/>
        </a:p>
      </dgm:t>
    </dgm:pt>
    <dgm:pt modelId="{BC7B94CB-910F-405C-98B1-15D26D0512EE}" type="pres">
      <dgm:prSet presAssocID="{6FCB312D-35AA-41FC-918F-DC9023BFE92F}" presName="root2" presStyleCnt="0"/>
      <dgm:spPr/>
    </dgm:pt>
    <dgm:pt modelId="{D1162D96-8564-4A26-B8F7-139AFB480C7C}" type="pres">
      <dgm:prSet presAssocID="{6FCB312D-35AA-41FC-918F-DC9023BFE92F}" presName="LevelTwoTextNode" presStyleLbl="node2" presStyleIdx="4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da-DK"/>
        </a:p>
      </dgm:t>
    </dgm:pt>
    <dgm:pt modelId="{D7766921-E0FF-478A-B7E5-232D545AC7A7}" type="pres">
      <dgm:prSet presAssocID="{6FCB312D-35AA-41FC-918F-DC9023BFE92F}" presName="level3hierChild" presStyleCnt="0"/>
      <dgm:spPr/>
    </dgm:pt>
    <dgm:pt modelId="{4E22F4C7-4A59-4DDC-B7E8-D9DD5985268F}" type="pres">
      <dgm:prSet presAssocID="{C58C0282-D69C-4508-B51A-702AAFA1D64D}" presName="conn2-1" presStyleLbl="parChTrans1D2" presStyleIdx="5" presStyleCnt="6"/>
      <dgm:spPr/>
      <dgm:t>
        <a:bodyPr/>
        <a:lstStyle/>
        <a:p>
          <a:endParaRPr lang="da-DK"/>
        </a:p>
      </dgm:t>
    </dgm:pt>
    <dgm:pt modelId="{CE84D467-D0DB-4990-921D-6A027368BC47}" type="pres">
      <dgm:prSet presAssocID="{C58C0282-D69C-4508-B51A-702AAFA1D64D}" presName="connTx" presStyleLbl="parChTrans1D2" presStyleIdx="5" presStyleCnt="6"/>
      <dgm:spPr/>
      <dgm:t>
        <a:bodyPr/>
        <a:lstStyle/>
        <a:p>
          <a:endParaRPr lang="da-DK"/>
        </a:p>
      </dgm:t>
    </dgm:pt>
    <dgm:pt modelId="{C65716A7-D4BC-4B44-AAFC-3EF5780AD08D}" type="pres">
      <dgm:prSet presAssocID="{2DE18505-E340-48C6-B356-340B375947F3}" presName="root2" presStyleCnt="0"/>
      <dgm:spPr/>
    </dgm:pt>
    <dgm:pt modelId="{C4B85125-91BA-4C52-AEB5-44339430E4DD}" type="pres">
      <dgm:prSet presAssocID="{2DE18505-E340-48C6-B356-340B375947F3}" presName="LevelTwoTextNode" presStyleLbl="node2" presStyleIdx="5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da-DK"/>
        </a:p>
      </dgm:t>
    </dgm:pt>
    <dgm:pt modelId="{FE78FEC5-0C37-4DA5-A104-1B8218F86704}" type="pres">
      <dgm:prSet presAssocID="{2DE18505-E340-48C6-B356-340B375947F3}" presName="level3hierChild" presStyleCnt="0"/>
      <dgm:spPr/>
    </dgm:pt>
  </dgm:ptLst>
  <dgm:cxnLst>
    <dgm:cxn modelId="{4389C5E3-E8AE-44ED-8C5C-69A54B7B4448}" srcId="{F2C0834F-3FFE-4ACB-B003-84E949F57463}" destId="{D46A1C47-3D10-4FBA-9440-E6A815E0D35A}" srcOrd="2" destOrd="0" parTransId="{F4BAE36B-61DD-4879-BFBD-1C36097883F1}" sibTransId="{4A5E6928-898E-4B61-ACA0-33FDA7BCD253}"/>
    <dgm:cxn modelId="{B5BB482F-5FA5-447D-B59C-5F7DFA63463F}" type="presOf" srcId="{0EBCE468-A025-4B01-8C04-425B90969492}" destId="{F422048D-B44B-4857-A047-2E7A5D2882BA}" srcOrd="0" destOrd="0" presId="urn:microsoft.com/office/officeart/2008/layout/HorizontalMultiLevelHierarchy"/>
    <dgm:cxn modelId="{DB39607B-32A7-417F-8DF9-24BF18483870}" type="presOf" srcId="{F4BAE36B-61DD-4879-BFBD-1C36097883F1}" destId="{11DF1026-E969-4DD4-90A3-0CC6F1BCCF64}" srcOrd="1" destOrd="0" presId="urn:microsoft.com/office/officeart/2008/layout/HorizontalMultiLevelHierarchy"/>
    <dgm:cxn modelId="{0B3E1CBA-FC25-4D08-A566-664F7A4A9ACE}" type="presOf" srcId="{9FD3EEED-5A56-44E6-94A6-393B8711B9C1}" destId="{BAA533B9-3390-413F-9687-B0249D037C3D}" srcOrd="0" destOrd="0" presId="urn:microsoft.com/office/officeart/2008/layout/HorizontalMultiLevelHierarchy"/>
    <dgm:cxn modelId="{624A0049-CC13-4019-A3C2-7F3B8EB3AA90}" type="presOf" srcId="{D46A1C47-3D10-4FBA-9440-E6A815E0D35A}" destId="{98457293-C292-4018-BAD1-BF89BBC40335}" srcOrd="0" destOrd="0" presId="urn:microsoft.com/office/officeart/2008/layout/HorizontalMultiLevelHierarchy"/>
    <dgm:cxn modelId="{C66D90BD-D8E8-4E33-B883-712AD76FF3E9}" type="presOf" srcId="{6FCB312D-35AA-41FC-918F-DC9023BFE92F}" destId="{D1162D96-8564-4A26-B8F7-139AFB480C7C}" srcOrd="0" destOrd="0" presId="urn:microsoft.com/office/officeart/2008/layout/HorizontalMultiLevelHierarchy"/>
    <dgm:cxn modelId="{18B03009-5C46-43E6-84AF-9BB98618E70B}" type="presOf" srcId="{955AC35D-F4EE-4AE2-81AA-87E272B8D0F1}" destId="{38E63A23-AD68-417D-AC59-3FD8C893D41C}" srcOrd="1" destOrd="0" presId="urn:microsoft.com/office/officeart/2008/layout/HorizontalMultiLevelHierarchy"/>
    <dgm:cxn modelId="{32FB42C9-9B92-4949-A90C-B69638523E37}" type="presOf" srcId="{BEEEBF2B-6C8C-48D8-B492-D8E64D810FF0}" destId="{4398EA4D-D6A6-4C7C-9150-BFB24DC64ACF}" srcOrd="0" destOrd="0" presId="urn:microsoft.com/office/officeart/2008/layout/HorizontalMultiLevelHierarchy"/>
    <dgm:cxn modelId="{493C934C-CD11-4A48-ACBE-BF3B8DFC2DA2}" srcId="{F2C0834F-3FFE-4ACB-B003-84E949F57463}" destId="{854B9B71-1B9E-4ADC-A9AF-C623932A6D57}" srcOrd="0" destOrd="0" parTransId="{BEEEBF2B-6C8C-48D8-B492-D8E64D810FF0}" sibTransId="{C2FE8B93-28B5-49FC-B027-50B3B2D6881E}"/>
    <dgm:cxn modelId="{0BEA950E-F709-4D26-A909-F5BD7BBB3364}" type="presOf" srcId="{F4BAE36B-61DD-4879-BFBD-1C36097883F1}" destId="{D7535794-4BB6-481D-8691-9F6B5CE6AE74}" srcOrd="0" destOrd="0" presId="urn:microsoft.com/office/officeart/2008/layout/HorizontalMultiLevelHierarchy"/>
    <dgm:cxn modelId="{2697952E-BEAE-430D-BFC9-719E18166B7D}" srcId="{F2C0834F-3FFE-4ACB-B003-84E949F57463}" destId="{6FCB312D-35AA-41FC-918F-DC9023BFE92F}" srcOrd="4" destOrd="0" parTransId="{9FD3EEED-5A56-44E6-94A6-393B8711B9C1}" sibTransId="{830060C9-4961-4301-B682-2DB7F6731877}"/>
    <dgm:cxn modelId="{A309501C-7D4E-43B9-96F2-AAD6F89F435C}" type="presOf" srcId="{7DA348DA-7CC8-4A97-AFEE-D47664EE9ED5}" destId="{09BE8ACF-57A0-4DD4-9924-E9870FE01AAB}" srcOrd="0" destOrd="0" presId="urn:microsoft.com/office/officeart/2008/layout/HorizontalMultiLevelHierarchy"/>
    <dgm:cxn modelId="{967C0E51-1646-4F00-B5F0-7DCB90DEE58A}" srcId="{C2DB099E-7F64-4826-BF40-79D914469DCE}" destId="{F2C0834F-3FFE-4ACB-B003-84E949F57463}" srcOrd="0" destOrd="0" parTransId="{E05FB09B-E1F7-445A-A6C2-042B3B2499A9}" sibTransId="{BB0F0DE5-0DB2-434F-B3E2-F33AEC5E1A3A}"/>
    <dgm:cxn modelId="{9CF3DD89-0AA4-4A09-B8C6-4A372777E3D7}" srcId="{F2C0834F-3FFE-4ACB-B003-84E949F57463}" destId="{2DE18505-E340-48C6-B356-340B375947F3}" srcOrd="5" destOrd="0" parTransId="{C58C0282-D69C-4508-B51A-702AAFA1D64D}" sibTransId="{7922E644-C0C6-4E6C-A208-7A02B88AB33A}"/>
    <dgm:cxn modelId="{6C11F31C-1EBA-46D2-A850-B65E31D479C9}" srcId="{F2C0834F-3FFE-4ACB-B003-84E949F57463}" destId="{0EBCE468-A025-4B01-8C04-425B90969492}" srcOrd="3" destOrd="0" parTransId="{955AC35D-F4EE-4AE2-81AA-87E272B8D0F1}" sibTransId="{03F6EB90-EBF7-4265-9665-C43E4689BA47}"/>
    <dgm:cxn modelId="{018F5F09-9036-4429-9152-EEEDC8E3C8ED}" type="presOf" srcId="{9FD3EEED-5A56-44E6-94A6-393B8711B9C1}" destId="{98B6A96E-19B1-4E91-A263-6215EB04DFF2}" srcOrd="1" destOrd="0" presId="urn:microsoft.com/office/officeart/2008/layout/HorizontalMultiLevelHierarchy"/>
    <dgm:cxn modelId="{482D5943-81DD-4507-8138-C8FB8DAF4215}" type="presOf" srcId="{F2C0834F-3FFE-4ACB-B003-84E949F57463}" destId="{EFC3EAD2-4853-4DFC-8E5E-20A6FD639295}" srcOrd="0" destOrd="0" presId="urn:microsoft.com/office/officeart/2008/layout/HorizontalMultiLevelHierarchy"/>
    <dgm:cxn modelId="{22CD6280-324C-4C27-A16A-2F04731FF615}" type="presOf" srcId="{955AC35D-F4EE-4AE2-81AA-87E272B8D0F1}" destId="{482CF1CE-4C84-437D-93CB-D401F8FD9E99}" srcOrd="0" destOrd="0" presId="urn:microsoft.com/office/officeart/2008/layout/HorizontalMultiLevelHierarchy"/>
    <dgm:cxn modelId="{EF8865F6-8E5F-40F6-B736-2A716A7B274E}" type="presOf" srcId="{BEEEBF2B-6C8C-48D8-B492-D8E64D810FF0}" destId="{21283A8C-5210-4F00-B488-2FF8FB364A0E}" srcOrd="1" destOrd="0" presId="urn:microsoft.com/office/officeart/2008/layout/HorizontalMultiLevelHierarchy"/>
    <dgm:cxn modelId="{C87D5526-22FE-4CC4-82AE-027F5E219236}" type="presOf" srcId="{2DE18505-E340-48C6-B356-340B375947F3}" destId="{C4B85125-91BA-4C52-AEB5-44339430E4DD}" srcOrd="0" destOrd="0" presId="urn:microsoft.com/office/officeart/2008/layout/HorizontalMultiLevelHierarchy"/>
    <dgm:cxn modelId="{96F394A5-5095-4FB0-8629-7D4C97C50727}" type="presOf" srcId="{F9DC2B65-899F-4348-86B0-242BC7CF3608}" destId="{BE2B21FC-61AD-4BAE-B2B7-274D2DB8B09F}" srcOrd="0" destOrd="0" presId="urn:microsoft.com/office/officeart/2008/layout/HorizontalMultiLevelHierarchy"/>
    <dgm:cxn modelId="{2C639B7F-2832-4C47-8BB0-962170E1347D}" type="presOf" srcId="{C58C0282-D69C-4508-B51A-702AAFA1D64D}" destId="{CE84D467-D0DB-4990-921D-6A027368BC47}" srcOrd="1" destOrd="0" presId="urn:microsoft.com/office/officeart/2008/layout/HorizontalMultiLevelHierarchy"/>
    <dgm:cxn modelId="{4C00B6F8-9525-4923-AF81-7655F7ED98C1}" type="presOf" srcId="{854B9B71-1B9E-4ADC-A9AF-C623932A6D57}" destId="{9642E6F6-D6ED-4F34-93DD-D08D8CDF8D29}" srcOrd="0" destOrd="0" presId="urn:microsoft.com/office/officeart/2008/layout/HorizontalMultiLevelHierarchy"/>
    <dgm:cxn modelId="{C3971C54-9E6B-4F34-A16A-6923DE6E6137}" srcId="{F2C0834F-3FFE-4ACB-B003-84E949F57463}" destId="{7DA348DA-7CC8-4A97-AFEE-D47664EE9ED5}" srcOrd="1" destOrd="0" parTransId="{F9DC2B65-899F-4348-86B0-242BC7CF3608}" sibTransId="{7660E42C-6953-4C80-A0B8-52125D0635B0}"/>
    <dgm:cxn modelId="{8BA07EE8-05F7-47C1-BC06-6D04599A38D8}" type="presOf" srcId="{C58C0282-D69C-4508-B51A-702AAFA1D64D}" destId="{4E22F4C7-4A59-4DDC-B7E8-D9DD5985268F}" srcOrd="0" destOrd="0" presId="urn:microsoft.com/office/officeart/2008/layout/HorizontalMultiLevelHierarchy"/>
    <dgm:cxn modelId="{1DF04179-C861-48CB-AA60-804908B1667F}" type="presOf" srcId="{F9DC2B65-899F-4348-86B0-242BC7CF3608}" destId="{5B2C6557-F642-4D9C-89C1-18EDDFF52851}" srcOrd="1" destOrd="0" presId="urn:microsoft.com/office/officeart/2008/layout/HorizontalMultiLevelHierarchy"/>
    <dgm:cxn modelId="{D6E5495A-215A-418C-935B-AD6677751461}" type="presOf" srcId="{C2DB099E-7F64-4826-BF40-79D914469DCE}" destId="{5DBE7525-334F-426F-8806-18888CF2D64F}" srcOrd="0" destOrd="0" presId="urn:microsoft.com/office/officeart/2008/layout/HorizontalMultiLevelHierarchy"/>
    <dgm:cxn modelId="{AE7D235D-A28D-42F4-8240-BFFC40865D0A}" type="presParOf" srcId="{5DBE7525-334F-426F-8806-18888CF2D64F}" destId="{A15337C6-B1B6-4891-8DB1-9D41E917988E}" srcOrd="0" destOrd="0" presId="urn:microsoft.com/office/officeart/2008/layout/HorizontalMultiLevelHierarchy"/>
    <dgm:cxn modelId="{FF1BE8A8-A2B5-44C0-AD73-D748D302521A}" type="presParOf" srcId="{A15337C6-B1B6-4891-8DB1-9D41E917988E}" destId="{EFC3EAD2-4853-4DFC-8E5E-20A6FD639295}" srcOrd="0" destOrd="0" presId="urn:microsoft.com/office/officeart/2008/layout/HorizontalMultiLevelHierarchy"/>
    <dgm:cxn modelId="{356253DC-E76B-491A-81D3-7155A432F086}" type="presParOf" srcId="{A15337C6-B1B6-4891-8DB1-9D41E917988E}" destId="{AAF24758-7E65-4C24-A09D-FAB44DFCA13A}" srcOrd="1" destOrd="0" presId="urn:microsoft.com/office/officeart/2008/layout/HorizontalMultiLevelHierarchy"/>
    <dgm:cxn modelId="{DABD6489-E730-470B-AE33-1AB7C5CDB15C}" type="presParOf" srcId="{AAF24758-7E65-4C24-A09D-FAB44DFCA13A}" destId="{4398EA4D-D6A6-4C7C-9150-BFB24DC64ACF}" srcOrd="0" destOrd="0" presId="urn:microsoft.com/office/officeart/2008/layout/HorizontalMultiLevelHierarchy"/>
    <dgm:cxn modelId="{8F4E0DAF-12ED-419C-A50A-44C1769EEAF9}" type="presParOf" srcId="{4398EA4D-D6A6-4C7C-9150-BFB24DC64ACF}" destId="{21283A8C-5210-4F00-B488-2FF8FB364A0E}" srcOrd="0" destOrd="0" presId="urn:microsoft.com/office/officeart/2008/layout/HorizontalMultiLevelHierarchy"/>
    <dgm:cxn modelId="{F6C1209B-EDCD-445B-A5E2-0A11C86F352D}" type="presParOf" srcId="{AAF24758-7E65-4C24-A09D-FAB44DFCA13A}" destId="{46A1D3CD-4963-4820-9886-F82E67B322EB}" srcOrd="1" destOrd="0" presId="urn:microsoft.com/office/officeart/2008/layout/HorizontalMultiLevelHierarchy"/>
    <dgm:cxn modelId="{53CCDEEB-BD48-4926-9F93-CC56A6760916}" type="presParOf" srcId="{46A1D3CD-4963-4820-9886-F82E67B322EB}" destId="{9642E6F6-D6ED-4F34-93DD-D08D8CDF8D29}" srcOrd="0" destOrd="0" presId="urn:microsoft.com/office/officeart/2008/layout/HorizontalMultiLevelHierarchy"/>
    <dgm:cxn modelId="{ECBAC205-47EC-4AB1-9007-3E1E8E5D572B}" type="presParOf" srcId="{46A1D3CD-4963-4820-9886-F82E67B322EB}" destId="{FBEB991C-C3F8-4A1E-8DB0-4A88F7A01C8F}" srcOrd="1" destOrd="0" presId="urn:microsoft.com/office/officeart/2008/layout/HorizontalMultiLevelHierarchy"/>
    <dgm:cxn modelId="{9AA8D601-1EAF-45D9-80F6-9B5457C03469}" type="presParOf" srcId="{AAF24758-7E65-4C24-A09D-FAB44DFCA13A}" destId="{BE2B21FC-61AD-4BAE-B2B7-274D2DB8B09F}" srcOrd="2" destOrd="0" presId="urn:microsoft.com/office/officeart/2008/layout/HorizontalMultiLevelHierarchy"/>
    <dgm:cxn modelId="{6CAC981E-2BD7-4F4F-9D6B-544F2D232DD6}" type="presParOf" srcId="{BE2B21FC-61AD-4BAE-B2B7-274D2DB8B09F}" destId="{5B2C6557-F642-4D9C-89C1-18EDDFF52851}" srcOrd="0" destOrd="0" presId="urn:microsoft.com/office/officeart/2008/layout/HorizontalMultiLevelHierarchy"/>
    <dgm:cxn modelId="{12A71031-952B-4898-A2EA-05E54B58492F}" type="presParOf" srcId="{AAF24758-7E65-4C24-A09D-FAB44DFCA13A}" destId="{5151E514-6C9A-4A76-A495-8B1E365171B4}" srcOrd="3" destOrd="0" presId="urn:microsoft.com/office/officeart/2008/layout/HorizontalMultiLevelHierarchy"/>
    <dgm:cxn modelId="{71D85143-5B5C-4F6C-A42F-468F0EE93F96}" type="presParOf" srcId="{5151E514-6C9A-4A76-A495-8B1E365171B4}" destId="{09BE8ACF-57A0-4DD4-9924-E9870FE01AAB}" srcOrd="0" destOrd="0" presId="urn:microsoft.com/office/officeart/2008/layout/HorizontalMultiLevelHierarchy"/>
    <dgm:cxn modelId="{1B2F74FF-BA60-476A-83D7-15E1037D4AA2}" type="presParOf" srcId="{5151E514-6C9A-4A76-A495-8B1E365171B4}" destId="{232DDC5B-D75C-44A7-A358-230F12454B41}" srcOrd="1" destOrd="0" presId="urn:microsoft.com/office/officeart/2008/layout/HorizontalMultiLevelHierarchy"/>
    <dgm:cxn modelId="{B33B4BF8-0112-4D07-906D-FCCCC2F685ED}" type="presParOf" srcId="{AAF24758-7E65-4C24-A09D-FAB44DFCA13A}" destId="{D7535794-4BB6-481D-8691-9F6B5CE6AE74}" srcOrd="4" destOrd="0" presId="urn:microsoft.com/office/officeart/2008/layout/HorizontalMultiLevelHierarchy"/>
    <dgm:cxn modelId="{69240D6A-757A-45F5-9BAB-979D6377648F}" type="presParOf" srcId="{D7535794-4BB6-481D-8691-9F6B5CE6AE74}" destId="{11DF1026-E969-4DD4-90A3-0CC6F1BCCF64}" srcOrd="0" destOrd="0" presId="urn:microsoft.com/office/officeart/2008/layout/HorizontalMultiLevelHierarchy"/>
    <dgm:cxn modelId="{3453FD08-03A6-4C0D-A67A-B9C02B352BB4}" type="presParOf" srcId="{AAF24758-7E65-4C24-A09D-FAB44DFCA13A}" destId="{23EC9A3C-E4ED-48A3-80A8-B3404D204231}" srcOrd="5" destOrd="0" presId="urn:microsoft.com/office/officeart/2008/layout/HorizontalMultiLevelHierarchy"/>
    <dgm:cxn modelId="{A7FC0394-5731-4BFC-9E77-458B90A856A4}" type="presParOf" srcId="{23EC9A3C-E4ED-48A3-80A8-B3404D204231}" destId="{98457293-C292-4018-BAD1-BF89BBC40335}" srcOrd="0" destOrd="0" presId="urn:microsoft.com/office/officeart/2008/layout/HorizontalMultiLevelHierarchy"/>
    <dgm:cxn modelId="{C8D54159-6889-4B58-B91E-D3A442FCDFE2}" type="presParOf" srcId="{23EC9A3C-E4ED-48A3-80A8-B3404D204231}" destId="{1D42AF5B-B756-4EF7-946A-7364D71CE0FA}" srcOrd="1" destOrd="0" presId="urn:microsoft.com/office/officeart/2008/layout/HorizontalMultiLevelHierarchy"/>
    <dgm:cxn modelId="{A268DB3D-FF23-4D7D-8176-9818447C56ED}" type="presParOf" srcId="{AAF24758-7E65-4C24-A09D-FAB44DFCA13A}" destId="{482CF1CE-4C84-437D-93CB-D401F8FD9E99}" srcOrd="6" destOrd="0" presId="urn:microsoft.com/office/officeart/2008/layout/HorizontalMultiLevelHierarchy"/>
    <dgm:cxn modelId="{80B189C9-5823-4D97-A365-6E8AFE29E0AF}" type="presParOf" srcId="{482CF1CE-4C84-437D-93CB-D401F8FD9E99}" destId="{38E63A23-AD68-417D-AC59-3FD8C893D41C}" srcOrd="0" destOrd="0" presId="urn:microsoft.com/office/officeart/2008/layout/HorizontalMultiLevelHierarchy"/>
    <dgm:cxn modelId="{5DDDC9D7-A8DA-4963-8B25-917C5DF38622}" type="presParOf" srcId="{AAF24758-7E65-4C24-A09D-FAB44DFCA13A}" destId="{97B9A433-BEC7-4AF5-8550-840EE19EFD96}" srcOrd="7" destOrd="0" presId="urn:microsoft.com/office/officeart/2008/layout/HorizontalMultiLevelHierarchy"/>
    <dgm:cxn modelId="{1B1796D1-6222-4A92-93CF-6E7C05D6FFAC}" type="presParOf" srcId="{97B9A433-BEC7-4AF5-8550-840EE19EFD96}" destId="{F422048D-B44B-4857-A047-2E7A5D2882BA}" srcOrd="0" destOrd="0" presId="urn:microsoft.com/office/officeart/2008/layout/HorizontalMultiLevelHierarchy"/>
    <dgm:cxn modelId="{AB321FA2-FEF7-433F-9024-3A3AE01DA6DE}" type="presParOf" srcId="{97B9A433-BEC7-4AF5-8550-840EE19EFD96}" destId="{2392FAA1-02A8-4423-86DE-569E05230993}" srcOrd="1" destOrd="0" presId="urn:microsoft.com/office/officeart/2008/layout/HorizontalMultiLevelHierarchy"/>
    <dgm:cxn modelId="{3B01F33C-D04A-4DA7-A370-701B557929DB}" type="presParOf" srcId="{AAF24758-7E65-4C24-A09D-FAB44DFCA13A}" destId="{BAA533B9-3390-413F-9687-B0249D037C3D}" srcOrd="8" destOrd="0" presId="urn:microsoft.com/office/officeart/2008/layout/HorizontalMultiLevelHierarchy"/>
    <dgm:cxn modelId="{8B4EB5ED-154D-427F-9C70-9920EA650D99}" type="presParOf" srcId="{BAA533B9-3390-413F-9687-B0249D037C3D}" destId="{98B6A96E-19B1-4E91-A263-6215EB04DFF2}" srcOrd="0" destOrd="0" presId="urn:microsoft.com/office/officeart/2008/layout/HorizontalMultiLevelHierarchy"/>
    <dgm:cxn modelId="{32FD97B8-B174-439A-AAE7-4214064022ED}" type="presParOf" srcId="{AAF24758-7E65-4C24-A09D-FAB44DFCA13A}" destId="{BC7B94CB-910F-405C-98B1-15D26D0512EE}" srcOrd="9" destOrd="0" presId="urn:microsoft.com/office/officeart/2008/layout/HorizontalMultiLevelHierarchy"/>
    <dgm:cxn modelId="{2B13386F-7001-4FF5-A1D8-C66231F5A569}" type="presParOf" srcId="{BC7B94CB-910F-405C-98B1-15D26D0512EE}" destId="{D1162D96-8564-4A26-B8F7-139AFB480C7C}" srcOrd="0" destOrd="0" presId="urn:microsoft.com/office/officeart/2008/layout/HorizontalMultiLevelHierarchy"/>
    <dgm:cxn modelId="{5601564E-39B0-40A9-858F-7E18AE3A2016}" type="presParOf" srcId="{BC7B94CB-910F-405C-98B1-15D26D0512EE}" destId="{D7766921-E0FF-478A-B7E5-232D545AC7A7}" srcOrd="1" destOrd="0" presId="urn:microsoft.com/office/officeart/2008/layout/HorizontalMultiLevelHierarchy"/>
    <dgm:cxn modelId="{8E577655-7F6A-4FC1-978C-678FB09958CC}" type="presParOf" srcId="{AAF24758-7E65-4C24-A09D-FAB44DFCA13A}" destId="{4E22F4C7-4A59-4DDC-B7E8-D9DD5985268F}" srcOrd="10" destOrd="0" presId="urn:microsoft.com/office/officeart/2008/layout/HorizontalMultiLevelHierarchy"/>
    <dgm:cxn modelId="{A9B76320-0BBA-449D-93F3-59900A651EDD}" type="presParOf" srcId="{4E22F4C7-4A59-4DDC-B7E8-D9DD5985268F}" destId="{CE84D467-D0DB-4990-921D-6A027368BC47}" srcOrd="0" destOrd="0" presId="urn:microsoft.com/office/officeart/2008/layout/HorizontalMultiLevelHierarchy"/>
    <dgm:cxn modelId="{837EC4E6-107F-44EB-8680-3FE40104DF55}" type="presParOf" srcId="{AAF24758-7E65-4C24-A09D-FAB44DFCA13A}" destId="{C65716A7-D4BC-4B44-AAFC-3EF5780AD08D}" srcOrd="11" destOrd="0" presId="urn:microsoft.com/office/officeart/2008/layout/HorizontalMultiLevelHierarchy"/>
    <dgm:cxn modelId="{6C77CE71-5A18-4421-AB2D-237FE5D33051}" type="presParOf" srcId="{C65716A7-D4BC-4B44-AAFC-3EF5780AD08D}" destId="{C4B85125-91BA-4C52-AEB5-44339430E4DD}" srcOrd="0" destOrd="0" presId="urn:microsoft.com/office/officeart/2008/layout/HorizontalMultiLevelHierarchy"/>
    <dgm:cxn modelId="{C4C50E1A-820F-4D18-995F-3B7F15C11111}" type="presParOf" srcId="{C65716A7-D4BC-4B44-AAFC-3EF5780AD08D}" destId="{FE78FEC5-0C37-4DA5-A104-1B8218F8670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C5B61-352E-43A1-87AC-6C1D716C254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B8D9C13-E4EF-4CE2-98E6-F4731F51A886}">
      <dgm:prSet phldrT="[Tekst]" custT="1"/>
      <dgm:spPr/>
      <dgm:t>
        <a:bodyPr/>
        <a:lstStyle/>
        <a:p>
          <a:r>
            <a:rPr lang="en-GB" sz="1400" dirty="0" err="1" smtClean="0"/>
            <a:t>Direktion</a:t>
          </a:r>
          <a:endParaRPr lang="en-GB" sz="1400" dirty="0"/>
        </a:p>
      </dgm:t>
    </dgm:pt>
    <dgm:pt modelId="{E212E2EA-7393-4528-B182-371E8EEC7084}" type="parTrans" cxnId="{BB41011E-18FA-41E3-BA59-A8D1CC231900}">
      <dgm:prSet/>
      <dgm:spPr/>
      <dgm:t>
        <a:bodyPr/>
        <a:lstStyle/>
        <a:p>
          <a:endParaRPr lang="en-GB" sz="3600"/>
        </a:p>
      </dgm:t>
    </dgm:pt>
    <dgm:pt modelId="{EABD6650-453E-41A2-ABBF-F34A94CBB4EA}" type="sibTrans" cxnId="{BB41011E-18FA-41E3-BA59-A8D1CC231900}">
      <dgm:prSet/>
      <dgm:spPr/>
      <dgm:t>
        <a:bodyPr/>
        <a:lstStyle/>
        <a:p>
          <a:endParaRPr lang="en-GB" sz="3600"/>
        </a:p>
      </dgm:t>
    </dgm:pt>
    <dgm:pt modelId="{94BC81C0-8CC7-473B-8FB0-E0EC7BA2DEC8}" type="asst">
      <dgm:prSet phldrT="[Tekst]" custT="1"/>
      <dgm:spPr/>
      <dgm:t>
        <a:bodyPr/>
        <a:lstStyle/>
        <a:p>
          <a:r>
            <a:rPr lang="en-GB" sz="1400" dirty="0" err="1" smtClean="0"/>
            <a:t>Økonomi</a:t>
          </a:r>
          <a:endParaRPr lang="en-GB" sz="1400" dirty="0" smtClean="0"/>
        </a:p>
        <a:p>
          <a:r>
            <a:rPr lang="en-GB" sz="1400" dirty="0" err="1" smtClean="0"/>
            <a:t>Forretnings</a:t>
          </a:r>
          <a:r>
            <a:rPr lang="en-GB" sz="1400" dirty="0" smtClean="0"/>
            <a:t> IT</a:t>
          </a:r>
        </a:p>
        <a:p>
          <a:r>
            <a:rPr lang="en-GB" sz="1400" dirty="0" err="1" smtClean="0"/>
            <a:t>Kvalitetsledelse</a:t>
          </a:r>
          <a:endParaRPr lang="en-GB" sz="1400" dirty="0"/>
        </a:p>
      </dgm:t>
    </dgm:pt>
    <dgm:pt modelId="{FA09A4CE-F49B-4737-B46A-8DEB15284D2E}" type="parTrans" cxnId="{AD464B02-86F0-4566-AFD0-DE87E67D18D7}">
      <dgm:prSet/>
      <dgm:spPr/>
      <dgm:t>
        <a:bodyPr/>
        <a:lstStyle/>
        <a:p>
          <a:endParaRPr lang="en-GB" sz="3600"/>
        </a:p>
      </dgm:t>
    </dgm:pt>
    <dgm:pt modelId="{5A3E0C41-FE86-4090-8C72-2F842CDFF07D}" type="sibTrans" cxnId="{AD464B02-86F0-4566-AFD0-DE87E67D18D7}">
      <dgm:prSet/>
      <dgm:spPr/>
      <dgm:t>
        <a:bodyPr/>
        <a:lstStyle/>
        <a:p>
          <a:endParaRPr lang="en-GB" sz="3600"/>
        </a:p>
      </dgm:t>
    </dgm:pt>
    <dgm:pt modelId="{8ABBA833-26A6-46A9-ADEB-CE0C2B4DFFA1}">
      <dgm:prSet phldrT="[Tekst]" custT="1"/>
      <dgm:spPr/>
      <dgm:t>
        <a:bodyPr/>
        <a:lstStyle/>
        <a:p>
          <a:r>
            <a:rPr lang="en-GB" sz="1400" dirty="0" err="1" smtClean="0"/>
            <a:t>Lægemiddel-godkendelse</a:t>
          </a:r>
          <a:endParaRPr lang="en-GB" sz="1400" dirty="0" smtClean="0"/>
        </a:p>
      </dgm:t>
    </dgm:pt>
    <dgm:pt modelId="{108CC480-7F3A-42EA-8A17-C82B3251E111}" type="parTrans" cxnId="{E02A4AA7-364E-4528-97C5-06635F386424}">
      <dgm:prSet/>
      <dgm:spPr/>
      <dgm:t>
        <a:bodyPr/>
        <a:lstStyle/>
        <a:p>
          <a:endParaRPr lang="en-GB" sz="3600"/>
        </a:p>
      </dgm:t>
    </dgm:pt>
    <dgm:pt modelId="{1573B50F-2653-4D0E-A0D3-C4800A6F3947}" type="sibTrans" cxnId="{E02A4AA7-364E-4528-97C5-06635F386424}">
      <dgm:prSet/>
      <dgm:spPr/>
      <dgm:t>
        <a:bodyPr/>
        <a:lstStyle/>
        <a:p>
          <a:endParaRPr lang="en-GB" sz="3600"/>
        </a:p>
      </dgm:t>
    </dgm:pt>
    <dgm:pt modelId="{F94D2F84-B5FD-4974-9994-197BC51EF87A}">
      <dgm:prSet phldrT="[Tekst]" custT="1"/>
      <dgm:spPr/>
      <dgm:t>
        <a:bodyPr/>
        <a:lstStyle/>
        <a:p>
          <a:r>
            <a:rPr lang="en-GB" sz="1400" dirty="0" err="1" smtClean="0"/>
            <a:t>Medicinsk</a:t>
          </a:r>
          <a:r>
            <a:rPr lang="en-GB" sz="1400" dirty="0" smtClean="0"/>
            <a:t> </a:t>
          </a:r>
          <a:r>
            <a:rPr lang="en-GB" sz="1400" dirty="0" err="1" smtClean="0"/>
            <a:t>Evaluering</a:t>
          </a:r>
          <a:r>
            <a:rPr lang="en-GB" sz="1400" dirty="0" smtClean="0"/>
            <a:t> &amp; </a:t>
          </a:r>
          <a:r>
            <a:rPr lang="en-GB" sz="1400" dirty="0" err="1" smtClean="0"/>
            <a:t>Biostatistik</a:t>
          </a:r>
          <a:endParaRPr lang="en-GB" sz="1400" dirty="0"/>
        </a:p>
      </dgm:t>
    </dgm:pt>
    <dgm:pt modelId="{8E2447E4-2948-4863-93ED-5B98330983B5}" type="parTrans" cxnId="{9A2ED18B-0C53-4906-A449-38C1ECD5209A}">
      <dgm:prSet/>
      <dgm:spPr/>
      <dgm:t>
        <a:bodyPr/>
        <a:lstStyle/>
        <a:p>
          <a:endParaRPr lang="en-GB" sz="3600"/>
        </a:p>
      </dgm:t>
    </dgm:pt>
    <dgm:pt modelId="{184D1745-EA79-4C5A-8066-C6E267D670D8}" type="sibTrans" cxnId="{9A2ED18B-0C53-4906-A449-38C1ECD5209A}">
      <dgm:prSet/>
      <dgm:spPr/>
      <dgm:t>
        <a:bodyPr/>
        <a:lstStyle/>
        <a:p>
          <a:endParaRPr lang="en-GB" sz="3600"/>
        </a:p>
      </dgm:t>
    </dgm:pt>
    <dgm:pt modelId="{5CB7E0FA-4D73-47F9-A2A8-ED991E3D9AFD}">
      <dgm:prSet phldrT="[Tekst]" custT="1"/>
      <dgm:spPr/>
      <dgm:t>
        <a:bodyPr/>
        <a:lstStyle/>
        <a:p>
          <a:endParaRPr lang="en-GB" sz="1400" dirty="0" smtClean="0"/>
        </a:p>
        <a:p>
          <a:r>
            <a:rPr lang="en-GB" sz="1400" dirty="0" err="1" smtClean="0"/>
            <a:t>Lægemidlers</a:t>
          </a:r>
          <a:r>
            <a:rPr lang="en-GB" sz="1400" dirty="0" smtClean="0"/>
            <a:t> </a:t>
          </a:r>
          <a:r>
            <a:rPr lang="en-GB" sz="1400" dirty="0" err="1" smtClean="0"/>
            <a:t>Sikkerhed</a:t>
          </a:r>
          <a:endParaRPr lang="en-GB" sz="1400" dirty="0" smtClean="0"/>
        </a:p>
        <a:p>
          <a:r>
            <a:rPr lang="en-GB" sz="1400" dirty="0" smtClean="0"/>
            <a:t> &amp;</a:t>
          </a:r>
          <a:br>
            <a:rPr lang="en-GB" sz="1400" dirty="0" smtClean="0"/>
          </a:br>
          <a:r>
            <a:rPr lang="en-GB" sz="1400" dirty="0" err="1" smtClean="0"/>
            <a:t>Medicinsk</a:t>
          </a:r>
          <a:r>
            <a:rPr lang="en-GB" sz="1400" dirty="0" smtClean="0"/>
            <a:t> </a:t>
          </a:r>
          <a:r>
            <a:rPr lang="en-GB" sz="1400" dirty="0" err="1" smtClean="0"/>
            <a:t>Udstyr</a:t>
          </a:r>
          <a:endParaRPr lang="en-GB" sz="1400" dirty="0" smtClean="0"/>
        </a:p>
        <a:p>
          <a:endParaRPr lang="en-GB" sz="1400" dirty="0"/>
        </a:p>
      </dgm:t>
    </dgm:pt>
    <dgm:pt modelId="{1A1937C4-31D1-4C73-A3B4-38896EB5F953}" type="parTrans" cxnId="{5E0ED3D1-6B11-4012-AE98-EA93673EE312}">
      <dgm:prSet/>
      <dgm:spPr/>
      <dgm:t>
        <a:bodyPr/>
        <a:lstStyle/>
        <a:p>
          <a:endParaRPr lang="en-GB" sz="3600"/>
        </a:p>
      </dgm:t>
    </dgm:pt>
    <dgm:pt modelId="{FAA9DED8-EF55-4F83-AE17-49CB828A566D}" type="sibTrans" cxnId="{5E0ED3D1-6B11-4012-AE98-EA93673EE312}">
      <dgm:prSet/>
      <dgm:spPr/>
      <dgm:t>
        <a:bodyPr/>
        <a:lstStyle/>
        <a:p>
          <a:endParaRPr lang="en-GB" sz="3600"/>
        </a:p>
      </dgm:t>
    </dgm:pt>
    <dgm:pt modelId="{55CE97A8-F1A8-4285-85A9-99BBBB6EA26F}">
      <dgm:prSet custT="1"/>
      <dgm:spPr/>
      <dgm:t>
        <a:bodyPr/>
        <a:lstStyle/>
        <a:p>
          <a:r>
            <a:rPr lang="en-GB" sz="1400" dirty="0" err="1" smtClean="0"/>
            <a:t>Lægemiddelkontrol</a:t>
          </a:r>
          <a:endParaRPr lang="en-GB" sz="1400" dirty="0"/>
        </a:p>
      </dgm:t>
    </dgm:pt>
    <dgm:pt modelId="{18463C9B-CD5B-4B68-911D-24E2331D9D6D}" type="parTrans" cxnId="{3C4EB655-BDC9-43BA-B74D-2004549AD266}">
      <dgm:prSet/>
      <dgm:spPr/>
      <dgm:t>
        <a:bodyPr/>
        <a:lstStyle/>
        <a:p>
          <a:endParaRPr lang="en-GB" sz="3600"/>
        </a:p>
      </dgm:t>
    </dgm:pt>
    <dgm:pt modelId="{676CC03A-08F3-47EA-B024-68DFB52A9AE7}" type="sibTrans" cxnId="{3C4EB655-BDC9-43BA-B74D-2004549AD266}">
      <dgm:prSet/>
      <dgm:spPr/>
      <dgm:t>
        <a:bodyPr/>
        <a:lstStyle/>
        <a:p>
          <a:endParaRPr lang="en-GB" sz="3600"/>
        </a:p>
      </dgm:t>
    </dgm:pt>
    <dgm:pt modelId="{86F4E8FB-9E94-4125-868F-EFCEA3645F51}">
      <dgm:prSet custT="1"/>
      <dgm:spPr/>
      <dgm:t>
        <a:bodyPr/>
        <a:lstStyle/>
        <a:p>
          <a:r>
            <a:rPr lang="en-GB" sz="1400" dirty="0" err="1" smtClean="0"/>
            <a:t>Apoteker</a:t>
          </a:r>
          <a:r>
            <a:rPr lang="en-GB" sz="1400" dirty="0" smtClean="0"/>
            <a:t> &amp;</a:t>
          </a:r>
          <a:br>
            <a:rPr lang="en-GB" sz="1400" dirty="0" smtClean="0"/>
          </a:br>
          <a:r>
            <a:rPr lang="en-GB" sz="1400" dirty="0" err="1" smtClean="0"/>
            <a:t>Medicintilskud</a:t>
          </a:r>
          <a:endParaRPr lang="en-GB" sz="1400" dirty="0"/>
        </a:p>
      </dgm:t>
    </dgm:pt>
    <dgm:pt modelId="{6D0FF7CD-15B1-44DF-B601-65D1610C8BA9}" type="parTrans" cxnId="{D5369732-64E3-416F-9594-8962B2A80C5D}">
      <dgm:prSet/>
      <dgm:spPr/>
      <dgm:t>
        <a:bodyPr/>
        <a:lstStyle/>
        <a:p>
          <a:endParaRPr lang="en-GB" sz="3600"/>
        </a:p>
      </dgm:t>
    </dgm:pt>
    <dgm:pt modelId="{882FCDB7-79B9-421A-8832-9B16734EB508}" type="sibTrans" cxnId="{D5369732-64E3-416F-9594-8962B2A80C5D}">
      <dgm:prSet/>
      <dgm:spPr/>
      <dgm:t>
        <a:bodyPr/>
        <a:lstStyle/>
        <a:p>
          <a:endParaRPr lang="en-GB" sz="3600"/>
        </a:p>
      </dgm:t>
    </dgm:pt>
    <dgm:pt modelId="{610B5464-5692-4B35-B608-88974FF15DEE}" type="asst">
      <dgm:prSet custT="1"/>
      <dgm:spPr/>
      <dgm:t>
        <a:bodyPr/>
        <a:lstStyle/>
        <a:p>
          <a:r>
            <a:rPr lang="en-GB" sz="1400" dirty="0" err="1" smtClean="0"/>
            <a:t>Chefjurist</a:t>
          </a:r>
          <a:endParaRPr lang="en-GB" sz="1400" dirty="0" smtClean="0"/>
        </a:p>
        <a:p>
          <a:r>
            <a:rPr lang="en-GB" sz="1400" dirty="0" err="1" smtClean="0"/>
            <a:t>Kommuikation</a:t>
          </a:r>
          <a:r>
            <a:rPr lang="en-GB" sz="1400" dirty="0" smtClean="0"/>
            <a:t> &amp; </a:t>
          </a:r>
          <a:r>
            <a:rPr lang="en-GB" sz="1400" dirty="0" err="1" smtClean="0"/>
            <a:t>Presse</a:t>
          </a:r>
          <a:endParaRPr lang="en-GB" sz="1400" dirty="0" smtClean="0"/>
        </a:p>
        <a:p>
          <a:r>
            <a:rPr lang="en-GB" sz="1400" dirty="0" smtClean="0"/>
            <a:t>Internationalt </a:t>
          </a:r>
          <a:r>
            <a:rPr lang="en-GB" sz="1400" dirty="0" err="1" smtClean="0"/>
            <a:t>Sekretariat</a:t>
          </a:r>
          <a:endParaRPr lang="en-GB" sz="1400" dirty="0"/>
        </a:p>
      </dgm:t>
    </dgm:pt>
    <dgm:pt modelId="{9A1A1E19-514B-491F-A32D-0F5414DB778F}" type="parTrans" cxnId="{77B299C3-8C8D-4C1E-8DEB-C32D3A9DA578}">
      <dgm:prSet/>
      <dgm:spPr/>
      <dgm:t>
        <a:bodyPr/>
        <a:lstStyle/>
        <a:p>
          <a:endParaRPr lang="en-GB" sz="3600"/>
        </a:p>
      </dgm:t>
    </dgm:pt>
    <dgm:pt modelId="{01792639-361B-4FC8-9200-4EE3087316A8}" type="sibTrans" cxnId="{77B299C3-8C8D-4C1E-8DEB-C32D3A9DA578}">
      <dgm:prSet/>
      <dgm:spPr/>
      <dgm:t>
        <a:bodyPr/>
        <a:lstStyle/>
        <a:p>
          <a:endParaRPr lang="en-GB" sz="3600"/>
        </a:p>
      </dgm:t>
    </dgm:pt>
    <dgm:pt modelId="{44558333-7F4B-4620-8181-D1DFDA6CCBFD}" type="pres">
      <dgm:prSet presAssocID="{66FC5B61-352E-43A1-87AC-6C1D716C25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60B8A67-AC33-44BF-A450-E1CAD1C7CB37}" type="pres">
      <dgm:prSet presAssocID="{9B8D9C13-E4EF-4CE2-98E6-F4731F51A886}" presName="hierRoot1" presStyleCnt="0">
        <dgm:presLayoutVars>
          <dgm:hierBranch val="init"/>
        </dgm:presLayoutVars>
      </dgm:prSet>
      <dgm:spPr/>
    </dgm:pt>
    <dgm:pt modelId="{71A07122-CF05-45BC-A4AE-68A23A94E16B}" type="pres">
      <dgm:prSet presAssocID="{9B8D9C13-E4EF-4CE2-98E6-F4731F51A886}" presName="rootComposite1" presStyleCnt="0"/>
      <dgm:spPr/>
    </dgm:pt>
    <dgm:pt modelId="{3A89A67D-4A97-43A9-9C07-2B7B5FFC2D00}" type="pres">
      <dgm:prSet presAssocID="{9B8D9C13-E4EF-4CE2-98E6-F4731F51A8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CA2370-55CB-4290-B636-194C97D18557}" type="pres">
      <dgm:prSet presAssocID="{9B8D9C13-E4EF-4CE2-98E6-F4731F51A88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B989CF9-9B17-4128-9597-22300C7A9865}" type="pres">
      <dgm:prSet presAssocID="{9B8D9C13-E4EF-4CE2-98E6-F4731F51A886}" presName="hierChild2" presStyleCnt="0"/>
      <dgm:spPr/>
    </dgm:pt>
    <dgm:pt modelId="{18A172CE-A9C8-4ECB-AAAD-81D7405FD763}" type="pres">
      <dgm:prSet presAssocID="{108CC480-7F3A-42EA-8A17-C82B3251E111}" presName="Name37" presStyleLbl="parChTrans1D2" presStyleIdx="0" presStyleCnt="7"/>
      <dgm:spPr/>
      <dgm:t>
        <a:bodyPr/>
        <a:lstStyle/>
        <a:p>
          <a:endParaRPr lang="en-GB"/>
        </a:p>
      </dgm:t>
    </dgm:pt>
    <dgm:pt modelId="{28D159DD-4CD7-4D39-89D9-51F9D4DDE107}" type="pres">
      <dgm:prSet presAssocID="{8ABBA833-26A6-46A9-ADEB-CE0C2B4DFFA1}" presName="hierRoot2" presStyleCnt="0">
        <dgm:presLayoutVars>
          <dgm:hierBranch val="init"/>
        </dgm:presLayoutVars>
      </dgm:prSet>
      <dgm:spPr/>
    </dgm:pt>
    <dgm:pt modelId="{E4CD64EE-9505-476A-A4C3-B7DA6BED02C0}" type="pres">
      <dgm:prSet presAssocID="{8ABBA833-26A6-46A9-ADEB-CE0C2B4DFFA1}" presName="rootComposite" presStyleCnt="0"/>
      <dgm:spPr/>
    </dgm:pt>
    <dgm:pt modelId="{266E6206-3AF5-46D5-AD9C-969DCDB7FB61}" type="pres">
      <dgm:prSet presAssocID="{8ABBA833-26A6-46A9-ADEB-CE0C2B4DFFA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E5E1AC0-337E-4584-AFBC-7C5C07A82A1D}" type="pres">
      <dgm:prSet presAssocID="{8ABBA833-26A6-46A9-ADEB-CE0C2B4DFFA1}" presName="rootConnector" presStyleLbl="node2" presStyleIdx="0" presStyleCnt="5"/>
      <dgm:spPr/>
      <dgm:t>
        <a:bodyPr/>
        <a:lstStyle/>
        <a:p>
          <a:endParaRPr lang="en-GB"/>
        </a:p>
      </dgm:t>
    </dgm:pt>
    <dgm:pt modelId="{1E8A18F0-C571-4541-AD07-F9AA50821119}" type="pres">
      <dgm:prSet presAssocID="{8ABBA833-26A6-46A9-ADEB-CE0C2B4DFFA1}" presName="hierChild4" presStyleCnt="0"/>
      <dgm:spPr/>
    </dgm:pt>
    <dgm:pt modelId="{C6613470-7FAF-4903-A52D-696115DBECE1}" type="pres">
      <dgm:prSet presAssocID="{8ABBA833-26A6-46A9-ADEB-CE0C2B4DFFA1}" presName="hierChild5" presStyleCnt="0"/>
      <dgm:spPr/>
    </dgm:pt>
    <dgm:pt modelId="{2C37855F-7281-4A59-A36F-1197C2C5746F}" type="pres">
      <dgm:prSet presAssocID="{8E2447E4-2948-4863-93ED-5B98330983B5}" presName="Name37" presStyleLbl="parChTrans1D2" presStyleIdx="1" presStyleCnt="7"/>
      <dgm:spPr/>
      <dgm:t>
        <a:bodyPr/>
        <a:lstStyle/>
        <a:p>
          <a:endParaRPr lang="en-GB"/>
        </a:p>
      </dgm:t>
    </dgm:pt>
    <dgm:pt modelId="{EAC72B59-B9C6-4262-91E5-555F19716B15}" type="pres">
      <dgm:prSet presAssocID="{F94D2F84-B5FD-4974-9994-197BC51EF87A}" presName="hierRoot2" presStyleCnt="0">
        <dgm:presLayoutVars>
          <dgm:hierBranch val="init"/>
        </dgm:presLayoutVars>
      </dgm:prSet>
      <dgm:spPr/>
    </dgm:pt>
    <dgm:pt modelId="{82BD1BA9-1455-4E00-A1D7-EB21F5F60109}" type="pres">
      <dgm:prSet presAssocID="{F94D2F84-B5FD-4974-9994-197BC51EF87A}" presName="rootComposite" presStyleCnt="0"/>
      <dgm:spPr/>
    </dgm:pt>
    <dgm:pt modelId="{9329F33E-3077-47EF-B40C-CFED63B3BD4F}" type="pres">
      <dgm:prSet presAssocID="{F94D2F84-B5FD-4974-9994-197BC51EF87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D2C746-D239-49A5-80CB-D1A62D9FBA74}" type="pres">
      <dgm:prSet presAssocID="{F94D2F84-B5FD-4974-9994-197BC51EF87A}" presName="rootConnector" presStyleLbl="node2" presStyleIdx="1" presStyleCnt="5"/>
      <dgm:spPr/>
      <dgm:t>
        <a:bodyPr/>
        <a:lstStyle/>
        <a:p>
          <a:endParaRPr lang="en-GB"/>
        </a:p>
      </dgm:t>
    </dgm:pt>
    <dgm:pt modelId="{5E5BF953-1DF2-43BA-BAA9-60598EA04E4C}" type="pres">
      <dgm:prSet presAssocID="{F94D2F84-B5FD-4974-9994-197BC51EF87A}" presName="hierChild4" presStyleCnt="0"/>
      <dgm:spPr/>
    </dgm:pt>
    <dgm:pt modelId="{5A6EA1DF-C535-4032-BDBE-4487DB6C6866}" type="pres">
      <dgm:prSet presAssocID="{F94D2F84-B5FD-4974-9994-197BC51EF87A}" presName="hierChild5" presStyleCnt="0"/>
      <dgm:spPr/>
    </dgm:pt>
    <dgm:pt modelId="{BED861E2-180F-4315-947F-32C18F6CAD8B}" type="pres">
      <dgm:prSet presAssocID="{1A1937C4-31D1-4C73-A3B4-38896EB5F953}" presName="Name37" presStyleLbl="parChTrans1D2" presStyleIdx="2" presStyleCnt="7"/>
      <dgm:spPr/>
      <dgm:t>
        <a:bodyPr/>
        <a:lstStyle/>
        <a:p>
          <a:endParaRPr lang="en-GB"/>
        </a:p>
      </dgm:t>
    </dgm:pt>
    <dgm:pt modelId="{B41C8133-A211-4B1C-81D3-FD16FAB32795}" type="pres">
      <dgm:prSet presAssocID="{5CB7E0FA-4D73-47F9-A2A8-ED991E3D9AFD}" presName="hierRoot2" presStyleCnt="0">
        <dgm:presLayoutVars>
          <dgm:hierBranch val="init"/>
        </dgm:presLayoutVars>
      </dgm:prSet>
      <dgm:spPr/>
    </dgm:pt>
    <dgm:pt modelId="{15E8BF14-38ED-43FE-B605-6365F6A6BDED}" type="pres">
      <dgm:prSet presAssocID="{5CB7E0FA-4D73-47F9-A2A8-ED991E3D9AFD}" presName="rootComposite" presStyleCnt="0"/>
      <dgm:spPr/>
    </dgm:pt>
    <dgm:pt modelId="{27BBEB9D-45F5-4642-8A16-F829B7310379}" type="pres">
      <dgm:prSet presAssocID="{5CB7E0FA-4D73-47F9-A2A8-ED991E3D9AF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85F507A-F5AA-4435-9C61-3BA03705F0BB}" type="pres">
      <dgm:prSet presAssocID="{5CB7E0FA-4D73-47F9-A2A8-ED991E3D9AFD}" presName="rootConnector" presStyleLbl="node2" presStyleIdx="2" presStyleCnt="5"/>
      <dgm:spPr/>
      <dgm:t>
        <a:bodyPr/>
        <a:lstStyle/>
        <a:p>
          <a:endParaRPr lang="en-GB"/>
        </a:p>
      </dgm:t>
    </dgm:pt>
    <dgm:pt modelId="{18745637-D800-42CA-9ED1-64AEE2F5846E}" type="pres">
      <dgm:prSet presAssocID="{5CB7E0FA-4D73-47F9-A2A8-ED991E3D9AFD}" presName="hierChild4" presStyleCnt="0"/>
      <dgm:spPr/>
    </dgm:pt>
    <dgm:pt modelId="{0E6D80F2-AF6C-48C4-AA77-B14719C554F9}" type="pres">
      <dgm:prSet presAssocID="{5CB7E0FA-4D73-47F9-A2A8-ED991E3D9AFD}" presName="hierChild5" presStyleCnt="0"/>
      <dgm:spPr/>
    </dgm:pt>
    <dgm:pt modelId="{B82C356E-40B7-4DB2-9E58-07F9A12A6464}" type="pres">
      <dgm:prSet presAssocID="{18463C9B-CD5B-4B68-911D-24E2331D9D6D}" presName="Name37" presStyleLbl="parChTrans1D2" presStyleIdx="3" presStyleCnt="7"/>
      <dgm:spPr/>
      <dgm:t>
        <a:bodyPr/>
        <a:lstStyle/>
        <a:p>
          <a:endParaRPr lang="en-GB"/>
        </a:p>
      </dgm:t>
    </dgm:pt>
    <dgm:pt modelId="{BD075B4F-4C38-4AB9-A823-AC6003FAEDBD}" type="pres">
      <dgm:prSet presAssocID="{55CE97A8-F1A8-4285-85A9-99BBBB6EA26F}" presName="hierRoot2" presStyleCnt="0">
        <dgm:presLayoutVars>
          <dgm:hierBranch val="init"/>
        </dgm:presLayoutVars>
      </dgm:prSet>
      <dgm:spPr/>
    </dgm:pt>
    <dgm:pt modelId="{E171BDCF-EE28-4849-8778-B0FBAD080F1A}" type="pres">
      <dgm:prSet presAssocID="{55CE97A8-F1A8-4285-85A9-99BBBB6EA26F}" presName="rootComposite" presStyleCnt="0"/>
      <dgm:spPr/>
    </dgm:pt>
    <dgm:pt modelId="{5D4AF103-AD44-4E0E-9BF5-A2D6CD6840C8}" type="pres">
      <dgm:prSet presAssocID="{55CE97A8-F1A8-4285-85A9-99BBBB6EA2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9A40EC-9F91-4E30-A374-D44022FE985E}" type="pres">
      <dgm:prSet presAssocID="{55CE97A8-F1A8-4285-85A9-99BBBB6EA26F}" presName="rootConnector" presStyleLbl="node2" presStyleIdx="3" presStyleCnt="5"/>
      <dgm:spPr/>
      <dgm:t>
        <a:bodyPr/>
        <a:lstStyle/>
        <a:p>
          <a:endParaRPr lang="en-GB"/>
        </a:p>
      </dgm:t>
    </dgm:pt>
    <dgm:pt modelId="{86806756-F653-4F1E-9FCA-1C16DD1DC671}" type="pres">
      <dgm:prSet presAssocID="{55CE97A8-F1A8-4285-85A9-99BBBB6EA26F}" presName="hierChild4" presStyleCnt="0"/>
      <dgm:spPr/>
    </dgm:pt>
    <dgm:pt modelId="{21A617E7-2AF2-4B7E-984A-47A97E32C624}" type="pres">
      <dgm:prSet presAssocID="{55CE97A8-F1A8-4285-85A9-99BBBB6EA26F}" presName="hierChild5" presStyleCnt="0"/>
      <dgm:spPr/>
    </dgm:pt>
    <dgm:pt modelId="{30D6DD99-D686-4D8B-B84F-347717D307D1}" type="pres">
      <dgm:prSet presAssocID="{6D0FF7CD-15B1-44DF-B601-65D1610C8BA9}" presName="Name37" presStyleLbl="parChTrans1D2" presStyleIdx="4" presStyleCnt="7"/>
      <dgm:spPr/>
      <dgm:t>
        <a:bodyPr/>
        <a:lstStyle/>
        <a:p>
          <a:endParaRPr lang="en-GB"/>
        </a:p>
      </dgm:t>
    </dgm:pt>
    <dgm:pt modelId="{28DF5D30-2CB0-41E1-A31B-14E424A23DD9}" type="pres">
      <dgm:prSet presAssocID="{86F4E8FB-9E94-4125-868F-EFCEA3645F51}" presName="hierRoot2" presStyleCnt="0">
        <dgm:presLayoutVars>
          <dgm:hierBranch val="init"/>
        </dgm:presLayoutVars>
      </dgm:prSet>
      <dgm:spPr/>
    </dgm:pt>
    <dgm:pt modelId="{17290538-7EF8-4156-B06F-4ECE133A84C6}" type="pres">
      <dgm:prSet presAssocID="{86F4E8FB-9E94-4125-868F-EFCEA3645F51}" presName="rootComposite" presStyleCnt="0"/>
      <dgm:spPr/>
    </dgm:pt>
    <dgm:pt modelId="{8631F908-E1D6-4484-9D65-3AD7E4C620CC}" type="pres">
      <dgm:prSet presAssocID="{86F4E8FB-9E94-4125-868F-EFCEA3645F5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DA74E31-031F-41E3-ABCA-F4499448C608}" type="pres">
      <dgm:prSet presAssocID="{86F4E8FB-9E94-4125-868F-EFCEA3645F51}" presName="rootConnector" presStyleLbl="node2" presStyleIdx="4" presStyleCnt="5"/>
      <dgm:spPr/>
      <dgm:t>
        <a:bodyPr/>
        <a:lstStyle/>
        <a:p>
          <a:endParaRPr lang="en-GB"/>
        </a:p>
      </dgm:t>
    </dgm:pt>
    <dgm:pt modelId="{6C7FB49D-79E9-467B-9EC6-EC8220E16E50}" type="pres">
      <dgm:prSet presAssocID="{86F4E8FB-9E94-4125-868F-EFCEA3645F51}" presName="hierChild4" presStyleCnt="0"/>
      <dgm:spPr/>
    </dgm:pt>
    <dgm:pt modelId="{DCDED97F-0644-4FE9-8A73-AAA39D35FCA7}" type="pres">
      <dgm:prSet presAssocID="{86F4E8FB-9E94-4125-868F-EFCEA3645F51}" presName="hierChild5" presStyleCnt="0"/>
      <dgm:spPr/>
    </dgm:pt>
    <dgm:pt modelId="{DBE41AD0-17C3-4C22-9570-07EBAB5B4313}" type="pres">
      <dgm:prSet presAssocID="{9B8D9C13-E4EF-4CE2-98E6-F4731F51A886}" presName="hierChild3" presStyleCnt="0"/>
      <dgm:spPr/>
    </dgm:pt>
    <dgm:pt modelId="{E8691806-C7A5-4EA3-B6A7-FE048F065395}" type="pres">
      <dgm:prSet presAssocID="{FA09A4CE-F49B-4737-B46A-8DEB15284D2E}" presName="Name111" presStyleLbl="parChTrans1D2" presStyleIdx="5" presStyleCnt="7"/>
      <dgm:spPr/>
      <dgm:t>
        <a:bodyPr/>
        <a:lstStyle/>
        <a:p>
          <a:endParaRPr lang="en-GB"/>
        </a:p>
      </dgm:t>
    </dgm:pt>
    <dgm:pt modelId="{04A08959-0A5F-4594-A73B-AC8704DEC53B}" type="pres">
      <dgm:prSet presAssocID="{94BC81C0-8CC7-473B-8FB0-E0EC7BA2DEC8}" presName="hierRoot3" presStyleCnt="0">
        <dgm:presLayoutVars>
          <dgm:hierBranch val="init"/>
        </dgm:presLayoutVars>
      </dgm:prSet>
      <dgm:spPr/>
    </dgm:pt>
    <dgm:pt modelId="{55DDECD8-9EC6-40FE-B64F-1C3D6FF76DAC}" type="pres">
      <dgm:prSet presAssocID="{94BC81C0-8CC7-473B-8FB0-E0EC7BA2DEC8}" presName="rootComposite3" presStyleCnt="0"/>
      <dgm:spPr/>
    </dgm:pt>
    <dgm:pt modelId="{DBB75526-4CBF-456D-905D-467731571BB5}" type="pres">
      <dgm:prSet presAssocID="{94BC81C0-8CC7-473B-8FB0-E0EC7BA2DEC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B1E638-240A-48E2-AAD3-F087D5546185}" type="pres">
      <dgm:prSet presAssocID="{94BC81C0-8CC7-473B-8FB0-E0EC7BA2DEC8}" presName="rootConnector3" presStyleLbl="asst1" presStyleIdx="0" presStyleCnt="2"/>
      <dgm:spPr/>
      <dgm:t>
        <a:bodyPr/>
        <a:lstStyle/>
        <a:p>
          <a:endParaRPr lang="en-GB"/>
        </a:p>
      </dgm:t>
    </dgm:pt>
    <dgm:pt modelId="{6B149373-A6E7-4582-BA5C-1F5417149867}" type="pres">
      <dgm:prSet presAssocID="{94BC81C0-8CC7-473B-8FB0-E0EC7BA2DEC8}" presName="hierChild6" presStyleCnt="0"/>
      <dgm:spPr/>
    </dgm:pt>
    <dgm:pt modelId="{6FD1C806-D474-44D8-8375-5609F2606C44}" type="pres">
      <dgm:prSet presAssocID="{94BC81C0-8CC7-473B-8FB0-E0EC7BA2DEC8}" presName="hierChild7" presStyleCnt="0"/>
      <dgm:spPr/>
    </dgm:pt>
    <dgm:pt modelId="{30ED1EF7-881F-4835-9B0C-ABB510CA0955}" type="pres">
      <dgm:prSet presAssocID="{9A1A1E19-514B-491F-A32D-0F5414DB778F}" presName="Name111" presStyleLbl="parChTrans1D2" presStyleIdx="6" presStyleCnt="7"/>
      <dgm:spPr/>
      <dgm:t>
        <a:bodyPr/>
        <a:lstStyle/>
        <a:p>
          <a:endParaRPr lang="en-GB"/>
        </a:p>
      </dgm:t>
    </dgm:pt>
    <dgm:pt modelId="{7EA47B2A-5294-466A-9E1C-129B02BFD49C}" type="pres">
      <dgm:prSet presAssocID="{610B5464-5692-4B35-B608-88974FF15DEE}" presName="hierRoot3" presStyleCnt="0">
        <dgm:presLayoutVars>
          <dgm:hierBranch val="init"/>
        </dgm:presLayoutVars>
      </dgm:prSet>
      <dgm:spPr/>
    </dgm:pt>
    <dgm:pt modelId="{65B94BDE-1F74-48BA-B9A8-151182957E7E}" type="pres">
      <dgm:prSet presAssocID="{610B5464-5692-4B35-B608-88974FF15DEE}" presName="rootComposite3" presStyleCnt="0"/>
      <dgm:spPr/>
    </dgm:pt>
    <dgm:pt modelId="{11F330B5-0D00-4893-AC1C-909932C49F5C}" type="pres">
      <dgm:prSet presAssocID="{610B5464-5692-4B35-B608-88974FF15DEE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BA19DB-26B3-4093-8009-BDD93E201208}" type="pres">
      <dgm:prSet presAssocID="{610B5464-5692-4B35-B608-88974FF15DEE}" presName="rootConnector3" presStyleLbl="asst1" presStyleIdx="1" presStyleCnt="2"/>
      <dgm:spPr/>
      <dgm:t>
        <a:bodyPr/>
        <a:lstStyle/>
        <a:p>
          <a:endParaRPr lang="en-GB"/>
        </a:p>
      </dgm:t>
    </dgm:pt>
    <dgm:pt modelId="{6849446B-1DCA-4603-B727-0B5360BE82FD}" type="pres">
      <dgm:prSet presAssocID="{610B5464-5692-4B35-B608-88974FF15DEE}" presName="hierChild6" presStyleCnt="0"/>
      <dgm:spPr/>
    </dgm:pt>
    <dgm:pt modelId="{7B18785B-8320-4662-A8A5-B464BD515606}" type="pres">
      <dgm:prSet presAssocID="{610B5464-5692-4B35-B608-88974FF15DEE}" presName="hierChild7" presStyleCnt="0"/>
      <dgm:spPr/>
    </dgm:pt>
  </dgm:ptLst>
  <dgm:cxnLst>
    <dgm:cxn modelId="{9A2ED18B-0C53-4906-A449-38C1ECD5209A}" srcId="{9B8D9C13-E4EF-4CE2-98E6-F4731F51A886}" destId="{F94D2F84-B5FD-4974-9994-197BC51EF87A}" srcOrd="2" destOrd="0" parTransId="{8E2447E4-2948-4863-93ED-5B98330983B5}" sibTransId="{184D1745-EA79-4C5A-8066-C6E267D670D8}"/>
    <dgm:cxn modelId="{D55AB39C-7383-4D1D-BE77-5300BF4D6F99}" type="presOf" srcId="{18463C9B-CD5B-4B68-911D-24E2331D9D6D}" destId="{B82C356E-40B7-4DB2-9E58-07F9A12A6464}" srcOrd="0" destOrd="0" presId="urn:microsoft.com/office/officeart/2005/8/layout/orgChart1"/>
    <dgm:cxn modelId="{0C7CCFAE-595A-4881-B5CE-F8ECF6F81A77}" type="presOf" srcId="{86F4E8FB-9E94-4125-868F-EFCEA3645F51}" destId="{8631F908-E1D6-4484-9D65-3AD7E4C620CC}" srcOrd="0" destOrd="0" presId="urn:microsoft.com/office/officeart/2005/8/layout/orgChart1"/>
    <dgm:cxn modelId="{A0748189-0B88-41A5-8297-A931C8D8264B}" type="presOf" srcId="{5CB7E0FA-4D73-47F9-A2A8-ED991E3D9AFD}" destId="{085F507A-F5AA-4435-9C61-3BA03705F0BB}" srcOrd="1" destOrd="0" presId="urn:microsoft.com/office/officeart/2005/8/layout/orgChart1"/>
    <dgm:cxn modelId="{B38E361E-E828-492A-983A-EE565438D0B9}" type="presOf" srcId="{9A1A1E19-514B-491F-A32D-0F5414DB778F}" destId="{30ED1EF7-881F-4835-9B0C-ABB510CA0955}" srcOrd="0" destOrd="0" presId="urn:microsoft.com/office/officeart/2005/8/layout/orgChart1"/>
    <dgm:cxn modelId="{4765E423-0862-4842-B6D4-CC772A4FC57C}" type="presOf" srcId="{66FC5B61-352E-43A1-87AC-6C1D716C254F}" destId="{44558333-7F4B-4620-8181-D1DFDA6CCBFD}" srcOrd="0" destOrd="0" presId="urn:microsoft.com/office/officeart/2005/8/layout/orgChart1"/>
    <dgm:cxn modelId="{E02A4AA7-364E-4528-97C5-06635F386424}" srcId="{9B8D9C13-E4EF-4CE2-98E6-F4731F51A886}" destId="{8ABBA833-26A6-46A9-ADEB-CE0C2B4DFFA1}" srcOrd="1" destOrd="0" parTransId="{108CC480-7F3A-42EA-8A17-C82B3251E111}" sibTransId="{1573B50F-2653-4D0E-A0D3-C4800A6F3947}"/>
    <dgm:cxn modelId="{BB41011E-18FA-41E3-BA59-A8D1CC231900}" srcId="{66FC5B61-352E-43A1-87AC-6C1D716C254F}" destId="{9B8D9C13-E4EF-4CE2-98E6-F4731F51A886}" srcOrd="0" destOrd="0" parTransId="{E212E2EA-7393-4528-B182-371E8EEC7084}" sibTransId="{EABD6650-453E-41A2-ABBF-F34A94CBB4EA}"/>
    <dgm:cxn modelId="{74B244F9-A762-4A9C-A1BF-2CC3E2AEBD93}" type="presOf" srcId="{94BC81C0-8CC7-473B-8FB0-E0EC7BA2DEC8}" destId="{DBB75526-4CBF-456D-905D-467731571BB5}" srcOrd="0" destOrd="0" presId="urn:microsoft.com/office/officeart/2005/8/layout/orgChart1"/>
    <dgm:cxn modelId="{5E0ED3D1-6B11-4012-AE98-EA93673EE312}" srcId="{9B8D9C13-E4EF-4CE2-98E6-F4731F51A886}" destId="{5CB7E0FA-4D73-47F9-A2A8-ED991E3D9AFD}" srcOrd="3" destOrd="0" parTransId="{1A1937C4-31D1-4C73-A3B4-38896EB5F953}" sibTransId="{FAA9DED8-EF55-4F83-AE17-49CB828A566D}"/>
    <dgm:cxn modelId="{6CE6793E-6BF6-45D7-94BD-C7CFBCA805CE}" type="presOf" srcId="{FA09A4CE-F49B-4737-B46A-8DEB15284D2E}" destId="{E8691806-C7A5-4EA3-B6A7-FE048F065395}" srcOrd="0" destOrd="0" presId="urn:microsoft.com/office/officeart/2005/8/layout/orgChart1"/>
    <dgm:cxn modelId="{77B299C3-8C8D-4C1E-8DEB-C32D3A9DA578}" srcId="{9B8D9C13-E4EF-4CE2-98E6-F4731F51A886}" destId="{610B5464-5692-4B35-B608-88974FF15DEE}" srcOrd="6" destOrd="0" parTransId="{9A1A1E19-514B-491F-A32D-0F5414DB778F}" sibTransId="{01792639-361B-4FC8-9200-4EE3087316A8}"/>
    <dgm:cxn modelId="{FC4271FD-C23E-48B4-B2DC-9739C3034FE7}" type="presOf" srcId="{8ABBA833-26A6-46A9-ADEB-CE0C2B4DFFA1}" destId="{EE5E1AC0-337E-4584-AFBC-7C5C07A82A1D}" srcOrd="1" destOrd="0" presId="urn:microsoft.com/office/officeart/2005/8/layout/orgChart1"/>
    <dgm:cxn modelId="{D3988E05-6724-467F-A6B9-C9B440E1D42E}" type="presOf" srcId="{108CC480-7F3A-42EA-8A17-C82B3251E111}" destId="{18A172CE-A9C8-4ECB-AAAD-81D7405FD763}" srcOrd="0" destOrd="0" presId="urn:microsoft.com/office/officeart/2005/8/layout/orgChart1"/>
    <dgm:cxn modelId="{00665D26-D36B-4973-8D8C-43FB5AEA491C}" type="presOf" srcId="{9B8D9C13-E4EF-4CE2-98E6-F4731F51A886}" destId="{67CA2370-55CB-4290-B636-194C97D18557}" srcOrd="1" destOrd="0" presId="urn:microsoft.com/office/officeart/2005/8/layout/orgChart1"/>
    <dgm:cxn modelId="{1AF61E99-D7FD-4B7F-97B1-99DE01185112}" type="presOf" srcId="{86F4E8FB-9E94-4125-868F-EFCEA3645F51}" destId="{3DA74E31-031F-41E3-ABCA-F4499448C608}" srcOrd="1" destOrd="0" presId="urn:microsoft.com/office/officeart/2005/8/layout/orgChart1"/>
    <dgm:cxn modelId="{EE86DCE4-062A-44F1-874D-3AA77363DB47}" type="presOf" srcId="{55CE97A8-F1A8-4285-85A9-99BBBB6EA26F}" destId="{279A40EC-9F91-4E30-A374-D44022FE985E}" srcOrd="1" destOrd="0" presId="urn:microsoft.com/office/officeart/2005/8/layout/orgChart1"/>
    <dgm:cxn modelId="{AF653F4F-800A-4E30-94B7-24A9848C951A}" type="presOf" srcId="{94BC81C0-8CC7-473B-8FB0-E0EC7BA2DEC8}" destId="{02B1E638-240A-48E2-AAD3-F087D5546185}" srcOrd="1" destOrd="0" presId="urn:microsoft.com/office/officeart/2005/8/layout/orgChart1"/>
    <dgm:cxn modelId="{4C1C6F75-F25D-4761-9D0F-D99FF4882312}" type="presOf" srcId="{F94D2F84-B5FD-4974-9994-197BC51EF87A}" destId="{54D2C746-D239-49A5-80CB-D1A62D9FBA74}" srcOrd="1" destOrd="0" presId="urn:microsoft.com/office/officeart/2005/8/layout/orgChart1"/>
    <dgm:cxn modelId="{8B5AA0C6-DDD5-4E57-8DC5-8CAE75E8A3A3}" type="presOf" srcId="{55CE97A8-F1A8-4285-85A9-99BBBB6EA26F}" destId="{5D4AF103-AD44-4E0E-9BF5-A2D6CD6840C8}" srcOrd="0" destOrd="0" presId="urn:microsoft.com/office/officeart/2005/8/layout/orgChart1"/>
    <dgm:cxn modelId="{D5369732-64E3-416F-9594-8962B2A80C5D}" srcId="{9B8D9C13-E4EF-4CE2-98E6-F4731F51A886}" destId="{86F4E8FB-9E94-4125-868F-EFCEA3645F51}" srcOrd="5" destOrd="0" parTransId="{6D0FF7CD-15B1-44DF-B601-65D1610C8BA9}" sibTransId="{882FCDB7-79B9-421A-8832-9B16734EB508}"/>
    <dgm:cxn modelId="{60E9923F-083A-476B-AB2A-02C4D7A2833C}" type="presOf" srcId="{5CB7E0FA-4D73-47F9-A2A8-ED991E3D9AFD}" destId="{27BBEB9D-45F5-4642-8A16-F829B7310379}" srcOrd="0" destOrd="0" presId="urn:microsoft.com/office/officeart/2005/8/layout/orgChart1"/>
    <dgm:cxn modelId="{AD464B02-86F0-4566-AFD0-DE87E67D18D7}" srcId="{9B8D9C13-E4EF-4CE2-98E6-F4731F51A886}" destId="{94BC81C0-8CC7-473B-8FB0-E0EC7BA2DEC8}" srcOrd="0" destOrd="0" parTransId="{FA09A4CE-F49B-4737-B46A-8DEB15284D2E}" sibTransId="{5A3E0C41-FE86-4090-8C72-2F842CDFF07D}"/>
    <dgm:cxn modelId="{B921EB20-CD8F-41EB-BBFE-6FA8654291A3}" type="presOf" srcId="{6D0FF7CD-15B1-44DF-B601-65D1610C8BA9}" destId="{30D6DD99-D686-4D8B-B84F-347717D307D1}" srcOrd="0" destOrd="0" presId="urn:microsoft.com/office/officeart/2005/8/layout/orgChart1"/>
    <dgm:cxn modelId="{DD741301-C5DB-4EC9-95B1-2F52BCB52A14}" type="presOf" srcId="{8E2447E4-2948-4863-93ED-5B98330983B5}" destId="{2C37855F-7281-4A59-A36F-1197C2C5746F}" srcOrd="0" destOrd="0" presId="urn:microsoft.com/office/officeart/2005/8/layout/orgChart1"/>
    <dgm:cxn modelId="{9399B636-4D8C-412E-AC92-D80036092B93}" type="presOf" srcId="{F94D2F84-B5FD-4974-9994-197BC51EF87A}" destId="{9329F33E-3077-47EF-B40C-CFED63B3BD4F}" srcOrd="0" destOrd="0" presId="urn:microsoft.com/office/officeart/2005/8/layout/orgChart1"/>
    <dgm:cxn modelId="{34BE1843-9809-47B3-996E-8E4F9AD0C40F}" type="presOf" srcId="{9B8D9C13-E4EF-4CE2-98E6-F4731F51A886}" destId="{3A89A67D-4A97-43A9-9C07-2B7B5FFC2D00}" srcOrd="0" destOrd="0" presId="urn:microsoft.com/office/officeart/2005/8/layout/orgChart1"/>
    <dgm:cxn modelId="{9BA67AA0-6753-453D-9EC1-EDDC34C280E3}" type="presOf" srcId="{1A1937C4-31D1-4C73-A3B4-38896EB5F953}" destId="{BED861E2-180F-4315-947F-32C18F6CAD8B}" srcOrd="0" destOrd="0" presId="urn:microsoft.com/office/officeart/2005/8/layout/orgChart1"/>
    <dgm:cxn modelId="{3C4EB655-BDC9-43BA-B74D-2004549AD266}" srcId="{9B8D9C13-E4EF-4CE2-98E6-F4731F51A886}" destId="{55CE97A8-F1A8-4285-85A9-99BBBB6EA26F}" srcOrd="4" destOrd="0" parTransId="{18463C9B-CD5B-4B68-911D-24E2331D9D6D}" sibTransId="{676CC03A-08F3-47EA-B024-68DFB52A9AE7}"/>
    <dgm:cxn modelId="{D2DC0681-A2C6-4284-9957-84548A54C7CF}" type="presOf" srcId="{610B5464-5692-4B35-B608-88974FF15DEE}" destId="{62BA19DB-26B3-4093-8009-BDD93E201208}" srcOrd="1" destOrd="0" presId="urn:microsoft.com/office/officeart/2005/8/layout/orgChart1"/>
    <dgm:cxn modelId="{AA091101-70CD-4375-A8E2-925AAA99BE18}" type="presOf" srcId="{610B5464-5692-4B35-B608-88974FF15DEE}" destId="{11F330B5-0D00-4893-AC1C-909932C49F5C}" srcOrd="0" destOrd="0" presId="urn:microsoft.com/office/officeart/2005/8/layout/orgChart1"/>
    <dgm:cxn modelId="{B760D245-AB2E-476E-8729-E4220A98BA1F}" type="presOf" srcId="{8ABBA833-26A6-46A9-ADEB-CE0C2B4DFFA1}" destId="{266E6206-3AF5-46D5-AD9C-969DCDB7FB61}" srcOrd="0" destOrd="0" presId="urn:microsoft.com/office/officeart/2005/8/layout/orgChart1"/>
    <dgm:cxn modelId="{5C68B68D-F1D8-4C68-A604-DE4F65DABF6F}" type="presParOf" srcId="{44558333-7F4B-4620-8181-D1DFDA6CCBFD}" destId="{060B8A67-AC33-44BF-A450-E1CAD1C7CB37}" srcOrd="0" destOrd="0" presId="urn:microsoft.com/office/officeart/2005/8/layout/orgChart1"/>
    <dgm:cxn modelId="{F2053780-1AFD-4104-BD45-66FA916BE82A}" type="presParOf" srcId="{060B8A67-AC33-44BF-A450-E1CAD1C7CB37}" destId="{71A07122-CF05-45BC-A4AE-68A23A94E16B}" srcOrd="0" destOrd="0" presId="urn:microsoft.com/office/officeart/2005/8/layout/orgChart1"/>
    <dgm:cxn modelId="{E1C87C51-2C7A-4010-850B-23CED0A2AE33}" type="presParOf" srcId="{71A07122-CF05-45BC-A4AE-68A23A94E16B}" destId="{3A89A67D-4A97-43A9-9C07-2B7B5FFC2D00}" srcOrd="0" destOrd="0" presId="urn:microsoft.com/office/officeart/2005/8/layout/orgChart1"/>
    <dgm:cxn modelId="{11D6E76A-B439-49EC-B696-78165D4325CF}" type="presParOf" srcId="{71A07122-CF05-45BC-A4AE-68A23A94E16B}" destId="{67CA2370-55CB-4290-B636-194C97D18557}" srcOrd="1" destOrd="0" presId="urn:microsoft.com/office/officeart/2005/8/layout/orgChart1"/>
    <dgm:cxn modelId="{F14B6807-68E2-45F1-BEC8-346B42A2A4EB}" type="presParOf" srcId="{060B8A67-AC33-44BF-A450-E1CAD1C7CB37}" destId="{BB989CF9-9B17-4128-9597-22300C7A9865}" srcOrd="1" destOrd="0" presId="urn:microsoft.com/office/officeart/2005/8/layout/orgChart1"/>
    <dgm:cxn modelId="{9A4D8522-9F1C-4CB6-ADB1-F95FBCB43A16}" type="presParOf" srcId="{BB989CF9-9B17-4128-9597-22300C7A9865}" destId="{18A172CE-A9C8-4ECB-AAAD-81D7405FD763}" srcOrd="0" destOrd="0" presId="urn:microsoft.com/office/officeart/2005/8/layout/orgChart1"/>
    <dgm:cxn modelId="{E93CCECE-FE39-46F6-841B-713A5F3ABF0B}" type="presParOf" srcId="{BB989CF9-9B17-4128-9597-22300C7A9865}" destId="{28D159DD-4CD7-4D39-89D9-51F9D4DDE107}" srcOrd="1" destOrd="0" presId="urn:microsoft.com/office/officeart/2005/8/layout/orgChart1"/>
    <dgm:cxn modelId="{524BC8FB-EA4B-4ADC-8548-DDE81499924D}" type="presParOf" srcId="{28D159DD-4CD7-4D39-89D9-51F9D4DDE107}" destId="{E4CD64EE-9505-476A-A4C3-B7DA6BED02C0}" srcOrd="0" destOrd="0" presId="urn:microsoft.com/office/officeart/2005/8/layout/orgChart1"/>
    <dgm:cxn modelId="{1ED1DB82-C229-4CA6-8858-ED23A846B2E1}" type="presParOf" srcId="{E4CD64EE-9505-476A-A4C3-B7DA6BED02C0}" destId="{266E6206-3AF5-46D5-AD9C-969DCDB7FB61}" srcOrd="0" destOrd="0" presId="urn:microsoft.com/office/officeart/2005/8/layout/orgChart1"/>
    <dgm:cxn modelId="{F2C123A4-5D8C-48F5-8069-FD083853D7E4}" type="presParOf" srcId="{E4CD64EE-9505-476A-A4C3-B7DA6BED02C0}" destId="{EE5E1AC0-337E-4584-AFBC-7C5C07A82A1D}" srcOrd="1" destOrd="0" presId="urn:microsoft.com/office/officeart/2005/8/layout/orgChart1"/>
    <dgm:cxn modelId="{F85EE268-7CF5-46F4-93C1-8C4C7FB2DC6B}" type="presParOf" srcId="{28D159DD-4CD7-4D39-89D9-51F9D4DDE107}" destId="{1E8A18F0-C571-4541-AD07-F9AA50821119}" srcOrd="1" destOrd="0" presId="urn:microsoft.com/office/officeart/2005/8/layout/orgChart1"/>
    <dgm:cxn modelId="{2F2B7D7B-1E16-4102-993A-1AB5570D2D41}" type="presParOf" srcId="{28D159DD-4CD7-4D39-89D9-51F9D4DDE107}" destId="{C6613470-7FAF-4903-A52D-696115DBECE1}" srcOrd="2" destOrd="0" presId="urn:microsoft.com/office/officeart/2005/8/layout/orgChart1"/>
    <dgm:cxn modelId="{CA545E9C-7DED-45C8-A231-C5FF0DECAB50}" type="presParOf" srcId="{BB989CF9-9B17-4128-9597-22300C7A9865}" destId="{2C37855F-7281-4A59-A36F-1197C2C5746F}" srcOrd="2" destOrd="0" presId="urn:microsoft.com/office/officeart/2005/8/layout/orgChart1"/>
    <dgm:cxn modelId="{5F9A8180-C0E4-4E7E-8785-14179F5A474B}" type="presParOf" srcId="{BB989CF9-9B17-4128-9597-22300C7A9865}" destId="{EAC72B59-B9C6-4262-91E5-555F19716B15}" srcOrd="3" destOrd="0" presId="urn:microsoft.com/office/officeart/2005/8/layout/orgChart1"/>
    <dgm:cxn modelId="{7119EE16-1449-47B7-9969-2060098E8387}" type="presParOf" srcId="{EAC72B59-B9C6-4262-91E5-555F19716B15}" destId="{82BD1BA9-1455-4E00-A1D7-EB21F5F60109}" srcOrd="0" destOrd="0" presId="urn:microsoft.com/office/officeart/2005/8/layout/orgChart1"/>
    <dgm:cxn modelId="{EAA7D2AE-A559-40C6-92B6-4E86319681DD}" type="presParOf" srcId="{82BD1BA9-1455-4E00-A1D7-EB21F5F60109}" destId="{9329F33E-3077-47EF-B40C-CFED63B3BD4F}" srcOrd="0" destOrd="0" presId="urn:microsoft.com/office/officeart/2005/8/layout/orgChart1"/>
    <dgm:cxn modelId="{9FBD8782-D2B0-42CC-A125-58FBD91A4A51}" type="presParOf" srcId="{82BD1BA9-1455-4E00-A1D7-EB21F5F60109}" destId="{54D2C746-D239-49A5-80CB-D1A62D9FBA74}" srcOrd="1" destOrd="0" presId="urn:microsoft.com/office/officeart/2005/8/layout/orgChart1"/>
    <dgm:cxn modelId="{0467A81F-5181-4D7A-A4B8-502AFFD529C0}" type="presParOf" srcId="{EAC72B59-B9C6-4262-91E5-555F19716B15}" destId="{5E5BF953-1DF2-43BA-BAA9-60598EA04E4C}" srcOrd="1" destOrd="0" presId="urn:microsoft.com/office/officeart/2005/8/layout/orgChart1"/>
    <dgm:cxn modelId="{5C832F16-8800-49FC-8542-D32DBDF4E827}" type="presParOf" srcId="{EAC72B59-B9C6-4262-91E5-555F19716B15}" destId="{5A6EA1DF-C535-4032-BDBE-4487DB6C6866}" srcOrd="2" destOrd="0" presId="urn:microsoft.com/office/officeart/2005/8/layout/orgChart1"/>
    <dgm:cxn modelId="{BCCDA091-FC9C-46E6-A09C-EEF08469D10E}" type="presParOf" srcId="{BB989CF9-9B17-4128-9597-22300C7A9865}" destId="{BED861E2-180F-4315-947F-32C18F6CAD8B}" srcOrd="4" destOrd="0" presId="urn:microsoft.com/office/officeart/2005/8/layout/orgChart1"/>
    <dgm:cxn modelId="{464045B4-FB5E-4DBF-BA53-E396325F48E2}" type="presParOf" srcId="{BB989CF9-9B17-4128-9597-22300C7A9865}" destId="{B41C8133-A211-4B1C-81D3-FD16FAB32795}" srcOrd="5" destOrd="0" presId="urn:microsoft.com/office/officeart/2005/8/layout/orgChart1"/>
    <dgm:cxn modelId="{7D56577E-B06A-44F7-B13B-89EC53F3D7FB}" type="presParOf" srcId="{B41C8133-A211-4B1C-81D3-FD16FAB32795}" destId="{15E8BF14-38ED-43FE-B605-6365F6A6BDED}" srcOrd="0" destOrd="0" presId="urn:microsoft.com/office/officeart/2005/8/layout/orgChart1"/>
    <dgm:cxn modelId="{392A34A6-E074-4B88-9BFC-26E1EC0822FA}" type="presParOf" srcId="{15E8BF14-38ED-43FE-B605-6365F6A6BDED}" destId="{27BBEB9D-45F5-4642-8A16-F829B7310379}" srcOrd="0" destOrd="0" presId="urn:microsoft.com/office/officeart/2005/8/layout/orgChart1"/>
    <dgm:cxn modelId="{A14A5275-AFF8-453C-86E6-FBE739A76572}" type="presParOf" srcId="{15E8BF14-38ED-43FE-B605-6365F6A6BDED}" destId="{085F507A-F5AA-4435-9C61-3BA03705F0BB}" srcOrd="1" destOrd="0" presId="urn:microsoft.com/office/officeart/2005/8/layout/orgChart1"/>
    <dgm:cxn modelId="{6E14D9BA-EA26-4F4A-812D-4444B9C2277A}" type="presParOf" srcId="{B41C8133-A211-4B1C-81D3-FD16FAB32795}" destId="{18745637-D800-42CA-9ED1-64AEE2F5846E}" srcOrd="1" destOrd="0" presId="urn:microsoft.com/office/officeart/2005/8/layout/orgChart1"/>
    <dgm:cxn modelId="{39BCE804-6B9C-459F-8E35-844F66C1019C}" type="presParOf" srcId="{B41C8133-A211-4B1C-81D3-FD16FAB32795}" destId="{0E6D80F2-AF6C-48C4-AA77-B14719C554F9}" srcOrd="2" destOrd="0" presId="urn:microsoft.com/office/officeart/2005/8/layout/orgChart1"/>
    <dgm:cxn modelId="{BD0EEE42-3064-4548-B394-F1DCFCD64634}" type="presParOf" srcId="{BB989CF9-9B17-4128-9597-22300C7A9865}" destId="{B82C356E-40B7-4DB2-9E58-07F9A12A6464}" srcOrd="6" destOrd="0" presId="urn:microsoft.com/office/officeart/2005/8/layout/orgChart1"/>
    <dgm:cxn modelId="{90E9090E-3710-4502-82EE-5FF4B74F1F7D}" type="presParOf" srcId="{BB989CF9-9B17-4128-9597-22300C7A9865}" destId="{BD075B4F-4C38-4AB9-A823-AC6003FAEDBD}" srcOrd="7" destOrd="0" presId="urn:microsoft.com/office/officeart/2005/8/layout/orgChart1"/>
    <dgm:cxn modelId="{32DAC9AC-36D3-47EA-80D8-B9192252009A}" type="presParOf" srcId="{BD075B4F-4C38-4AB9-A823-AC6003FAEDBD}" destId="{E171BDCF-EE28-4849-8778-B0FBAD080F1A}" srcOrd="0" destOrd="0" presId="urn:microsoft.com/office/officeart/2005/8/layout/orgChart1"/>
    <dgm:cxn modelId="{ACBD6300-4A01-4011-B11D-7D43DE6EC46E}" type="presParOf" srcId="{E171BDCF-EE28-4849-8778-B0FBAD080F1A}" destId="{5D4AF103-AD44-4E0E-9BF5-A2D6CD6840C8}" srcOrd="0" destOrd="0" presId="urn:microsoft.com/office/officeart/2005/8/layout/orgChart1"/>
    <dgm:cxn modelId="{F2C4C05A-B8C7-4B5B-AC96-631CB4DF75FE}" type="presParOf" srcId="{E171BDCF-EE28-4849-8778-B0FBAD080F1A}" destId="{279A40EC-9F91-4E30-A374-D44022FE985E}" srcOrd="1" destOrd="0" presId="urn:microsoft.com/office/officeart/2005/8/layout/orgChart1"/>
    <dgm:cxn modelId="{99217FC4-B038-4512-9A22-B8235EFE1FC5}" type="presParOf" srcId="{BD075B4F-4C38-4AB9-A823-AC6003FAEDBD}" destId="{86806756-F653-4F1E-9FCA-1C16DD1DC671}" srcOrd="1" destOrd="0" presId="urn:microsoft.com/office/officeart/2005/8/layout/orgChart1"/>
    <dgm:cxn modelId="{3678BD29-5AF7-4934-A8BC-E265ED3CD3FA}" type="presParOf" srcId="{BD075B4F-4C38-4AB9-A823-AC6003FAEDBD}" destId="{21A617E7-2AF2-4B7E-984A-47A97E32C624}" srcOrd="2" destOrd="0" presId="urn:microsoft.com/office/officeart/2005/8/layout/orgChart1"/>
    <dgm:cxn modelId="{B723C634-9042-4074-964C-73BA984D422B}" type="presParOf" srcId="{BB989CF9-9B17-4128-9597-22300C7A9865}" destId="{30D6DD99-D686-4D8B-B84F-347717D307D1}" srcOrd="8" destOrd="0" presId="urn:microsoft.com/office/officeart/2005/8/layout/orgChart1"/>
    <dgm:cxn modelId="{0B950BDE-8646-4A97-99BB-07F5DFF7E4D8}" type="presParOf" srcId="{BB989CF9-9B17-4128-9597-22300C7A9865}" destId="{28DF5D30-2CB0-41E1-A31B-14E424A23DD9}" srcOrd="9" destOrd="0" presId="urn:microsoft.com/office/officeart/2005/8/layout/orgChart1"/>
    <dgm:cxn modelId="{91F924A1-BC16-473F-B57E-413948DD8E31}" type="presParOf" srcId="{28DF5D30-2CB0-41E1-A31B-14E424A23DD9}" destId="{17290538-7EF8-4156-B06F-4ECE133A84C6}" srcOrd="0" destOrd="0" presId="urn:microsoft.com/office/officeart/2005/8/layout/orgChart1"/>
    <dgm:cxn modelId="{F1C55C06-4029-4234-93B0-482C05B42816}" type="presParOf" srcId="{17290538-7EF8-4156-B06F-4ECE133A84C6}" destId="{8631F908-E1D6-4484-9D65-3AD7E4C620CC}" srcOrd="0" destOrd="0" presId="urn:microsoft.com/office/officeart/2005/8/layout/orgChart1"/>
    <dgm:cxn modelId="{B2E20678-206D-4A8E-AF8D-5D12A55AB1C2}" type="presParOf" srcId="{17290538-7EF8-4156-B06F-4ECE133A84C6}" destId="{3DA74E31-031F-41E3-ABCA-F4499448C608}" srcOrd="1" destOrd="0" presId="urn:microsoft.com/office/officeart/2005/8/layout/orgChart1"/>
    <dgm:cxn modelId="{4D2D672C-DF02-427E-9689-6326FE0806D6}" type="presParOf" srcId="{28DF5D30-2CB0-41E1-A31B-14E424A23DD9}" destId="{6C7FB49D-79E9-467B-9EC6-EC8220E16E50}" srcOrd="1" destOrd="0" presId="urn:microsoft.com/office/officeart/2005/8/layout/orgChart1"/>
    <dgm:cxn modelId="{2A5B3510-905F-45B4-891E-B37A677708C3}" type="presParOf" srcId="{28DF5D30-2CB0-41E1-A31B-14E424A23DD9}" destId="{DCDED97F-0644-4FE9-8A73-AAA39D35FCA7}" srcOrd="2" destOrd="0" presId="urn:microsoft.com/office/officeart/2005/8/layout/orgChart1"/>
    <dgm:cxn modelId="{C8C0E92F-18AE-4463-8244-C47FBB5966B4}" type="presParOf" srcId="{060B8A67-AC33-44BF-A450-E1CAD1C7CB37}" destId="{DBE41AD0-17C3-4C22-9570-07EBAB5B4313}" srcOrd="2" destOrd="0" presId="urn:microsoft.com/office/officeart/2005/8/layout/orgChart1"/>
    <dgm:cxn modelId="{B9A6D1E3-280B-44E6-AE58-944B64964228}" type="presParOf" srcId="{DBE41AD0-17C3-4C22-9570-07EBAB5B4313}" destId="{E8691806-C7A5-4EA3-B6A7-FE048F065395}" srcOrd="0" destOrd="0" presId="urn:microsoft.com/office/officeart/2005/8/layout/orgChart1"/>
    <dgm:cxn modelId="{B0D8DE36-FAFA-487D-AE91-76B1E85144C0}" type="presParOf" srcId="{DBE41AD0-17C3-4C22-9570-07EBAB5B4313}" destId="{04A08959-0A5F-4594-A73B-AC8704DEC53B}" srcOrd="1" destOrd="0" presId="urn:microsoft.com/office/officeart/2005/8/layout/orgChart1"/>
    <dgm:cxn modelId="{F78350D1-C258-4A74-8BD4-E56E166F66AF}" type="presParOf" srcId="{04A08959-0A5F-4594-A73B-AC8704DEC53B}" destId="{55DDECD8-9EC6-40FE-B64F-1C3D6FF76DAC}" srcOrd="0" destOrd="0" presId="urn:microsoft.com/office/officeart/2005/8/layout/orgChart1"/>
    <dgm:cxn modelId="{29FC4389-D9A9-4591-8EBE-F68FD34509C5}" type="presParOf" srcId="{55DDECD8-9EC6-40FE-B64F-1C3D6FF76DAC}" destId="{DBB75526-4CBF-456D-905D-467731571BB5}" srcOrd="0" destOrd="0" presId="urn:microsoft.com/office/officeart/2005/8/layout/orgChart1"/>
    <dgm:cxn modelId="{423F8019-9871-4267-A162-D5D0367AB34B}" type="presParOf" srcId="{55DDECD8-9EC6-40FE-B64F-1C3D6FF76DAC}" destId="{02B1E638-240A-48E2-AAD3-F087D5546185}" srcOrd="1" destOrd="0" presId="urn:microsoft.com/office/officeart/2005/8/layout/orgChart1"/>
    <dgm:cxn modelId="{F20A3A47-E31E-4C6E-8BF6-F0733C91FC39}" type="presParOf" srcId="{04A08959-0A5F-4594-A73B-AC8704DEC53B}" destId="{6B149373-A6E7-4582-BA5C-1F5417149867}" srcOrd="1" destOrd="0" presId="urn:microsoft.com/office/officeart/2005/8/layout/orgChart1"/>
    <dgm:cxn modelId="{2A54817A-647B-4B90-9F58-D6CF15D1DB69}" type="presParOf" srcId="{04A08959-0A5F-4594-A73B-AC8704DEC53B}" destId="{6FD1C806-D474-44D8-8375-5609F2606C44}" srcOrd="2" destOrd="0" presId="urn:microsoft.com/office/officeart/2005/8/layout/orgChart1"/>
    <dgm:cxn modelId="{888F6762-7F9B-47CA-ACF6-03CF0A1AD99F}" type="presParOf" srcId="{DBE41AD0-17C3-4C22-9570-07EBAB5B4313}" destId="{30ED1EF7-881F-4835-9B0C-ABB510CA0955}" srcOrd="2" destOrd="0" presId="urn:microsoft.com/office/officeart/2005/8/layout/orgChart1"/>
    <dgm:cxn modelId="{A671332D-28C0-4A8F-BE1B-73282E6C2104}" type="presParOf" srcId="{DBE41AD0-17C3-4C22-9570-07EBAB5B4313}" destId="{7EA47B2A-5294-466A-9E1C-129B02BFD49C}" srcOrd="3" destOrd="0" presId="urn:microsoft.com/office/officeart/2005/8/layout/orgChart1"/>
    <dgm:cxn modelId="{C3331536-D850-4F55-B425-B29C1C3BEA79}" type="presParOf" srcId="{7EA47B2A-5294-466A-9E1C-129B02BFD49C}" destId="{65B94BDE-1F74-48BA-B9A8-151182957E7E}" srcOrd="0" destOrd="0" presId="urn:microsoft.com/office/officeart/2005/8/layout/orgChart1"/>
    <dgm:cxn modelId="{ACA1F083-8766-490A-9C89-A1EFBC68A850}" type="presParOf" srcId="{65B94BDE-1F74-48BA-B9A8-151182957E7E}" destId="{11F330B5-0D00-4893-AC1C-909932C49F5C}" srcOrd="0" destOrd="0" presId="urn:microsoft.com/office/officeart/2005/8/layout/orgChart1"/>
    <dgm:cxn modelId="{B13CC2F7-4DD3-4D18-91E1-694ABA1FD59C}" type="presParOf" srcId="{65B94BDE-1F74-48BA-B9A8-151182957E7E}" destId="{62BA19DB-26B3-4093-8009-BDD93E201208}" srcOrd="1" destOrd="0" presId="urn:microsoft.com/office/officeart/2005/8/layout/orgChart1"/>
    <dgm:cxn modelId="{7FF6EC52-F7A6-4533-8135-A877DFE0ADB0}" type="presParOf" srcId="{7EA47B2A-5294-466A-9E1C-129B02BFD49C}" destId="{6849446B-1DCA-4603-B727-0B5360BE82FD}" srcOrd="1" destOrd="0" presId="urn:microsoft.com/office/officeart/2005/8/layout/orgChart1"/>
    <dgm:cxn modelId="{30821CC4-C070-49E6-9F8D-D83A6A7B7F82}" type="presParOf" srcId="{7EA47B2A-5294-466A-9E1C-129B02BFD49C}" destId="{7B18785B-8320-4662-A8A5-B464BD5156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2F4C7-4A59-4DDC-B7E8-D9DD5985268F}">
      <dsp:nvSpPr>
        <dsp:cNvPr id="0" name=""/>
        <dsp:cNvSpPr/>
      </dsp:nvSpPr>
      <dsp:spPr>
        <a:xfrm>
          <a:off x="2826125" y="2449918"/>
          <a:ext cx="477556" cy="210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778" y="0"/>
              </a:lnTo>
              <a:lnTo>
                <a:pt x="238778" y="2108869"/>
              </a:lnTo>
              <a:lnTo>
                <a:pt x="477556" y="2108869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/>
        </a:p>
      </dsp:txBody>
      <dsp:txXfrm>
        <a:off x="3010846" y="3450296"/>
        <a:ext cx="108113" cy="108113"/>
      </dsp:txXfrm>
    </dsp:sp>
    <dsp:sp modelId="{BAA533B9-3390-413F-9687-B0249D037C3D}">
      <dsp:nvSpPr>
        <dsp:cNvPr id="0" name=""/>
        <dsp:cNvSpPr/>
      </dsp:nvSpPr>
      <dsp:spPr>
        <a:xfrm>
          <a:off x="2826125" y="2449918"/>
          <a:ext cx="477556" cy="1265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778" y="0"/>
              </a:lnTo>
              <a:lnTo>
                <a:pt x="238778" y="1265321"/>
              </a:lnTo>
              <a:lnTo>
                <a:pt x="477556" y="126532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031092" y="3048767"/>
        <a:ext cx="67622" cy="67622"/>
      </dsp:txXfrm>
    </dsp:sp>
    <dsp:sp modelId="{482CF1CE-4C84-437D-93CB-D401F8FD9E99}">
      <dsp:nvSpPr>
        <dsp:cNvPr id="0" name=""/>
        <dsp:cNvSpPr/>
      </dsp:nvSpPr>
      <dsp:spPr>
        <a:xfrm>
          <a:off x="2826125" y="2449918"/>
          <a:ext cx="477556" cy="42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778" y="0"/>
              </a:lnTo>
              <a:lnTo>
                <a:pt x="238778" y="421773"/>
              </a:lnTo>
              <a:lnTo>
                <a:pt x="477556" y="421773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048974" y="2644876"/>
        <a:ext cx="31857" cy="31857"/>
      </dsp:txXfrm>
    </dsp:sp>
    <dsp:sp modelId="{D7535794-4BB6-481D-8691-9F6B5CE6AE74}">
      <dsp:nvSpPr>
        <dsp:cNvPr id="0" name=""/>
        <dsp:cNvSpPr/>
      </dsp:nvSpPr>
      <dsp:spPr>
        <a:xfrm>
          <a:off x="2826125" y="2028144"/>
          <a:ext cx="477556" cy="421773"/>
        </a:xfrm>
        <a:custGeom>
          <a:avLst/>
          <a:gdLst/>
          <a:ahLst/>
          <a:cxnLst/>
          <a:rect l="0" t="0" r="0" b="0"/>
          <a:pathLst>
            <a:path>
              <a:moveTo>
                <a:pt x="0" y="421773"/>
              </a:moveTo>
              <a:lnTo>
                <a:pt x="238778" y="421773"/>
              </a:lnTo>
              <a:lnTo>
                <a:pt x="238778" y="0"/>
              </a:lnTo>
              <a:lnTo>
                <a:pt x="477556" y="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048974" y="2223102"/>
        <a:ext cx="31857" cy="31857"/>
      </dsp:txXfrm>
    </dsp:sp>
    <dsp:sp modelId="{BE2B21FC-61AD-4BAE-B2B7-274D2DB8B09F}">
      <dsp:nvSpPr>
        <dsp:cNvPr id="0" name=""/>
        <dsp:cNvSpPr/>
      </dsp:nvSpPr>
      <dsp:spPr>
        <a:xfrm>
          <a:off x="2826125" y="1228130"/>
          <a:ext cx="486166" cy="1221787"/>
        </a:xfrm>
        <a:custGeom>
          <a:avLst/>
          <a:gdLst/>
          <a:ahLst/>
          <a:cxnLst/>
          <a:rect l="0" t="0" r="0" b="0"/>
          <a:pathLst>
            <a:path>
              <a:moveTo>
                <a:pt x="0" y="1221787"/>
              </a:moveTo>
              <a:lnTo>
                <a:pt x="243083" y="1221787"/>
              </a:lnTo>
              <a:lnTo>
                <a:pt x="243083" y="0"/>
              </a:lnTo>
              <a:lnTo>
                <a:pt x="486166" y="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036334" y="1806150"/>
        <a:ext cx="65748" cy="65748"/>
      </dsp:txXfrm>
    </dsp:sp>
    <dsp:sp modelId="{4398EA4D-D6A6-4C7C-9150-BFB24DC64ACF}">
      <dsp:nvSpPr>
        <dsp:cNvPr id="0" name=""/>
        <dsp:cNvSpPr/>
      </dsp:nvSpPr>
      <dsp:spPr>
        <a:xfrm>
          <a:off x="2826125" y="341048"/>
          <a:ext cx="477556" cy="2108869"/>
        </a:xfrm>
        <a:custGeom>
          <a:avLst/>
          <a:gdLst/>
          <a:ahLst/>
          <a:cxnLst/>
          <a:rect l="0" t="0" r="0" b="0"/>
          <a:pathLst>
            <a:path>
              <a:moveTo>
                <a:pt x="0" y="2108869"/>
              </a:moveTo>
              <a:lnTo>
                <a:pt x="238778" y="2108869"/>
              </a:lnTo>
              <a:lnTo>
                <a:pt x="238778" y="0"/>
              </a:lnTo>
              <a:lnTo>
                <a:pt x="477556" y="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/>
        </a:p>
      </dsp:txBody>
      <dsp:txXfrm>
        <a:off x="3010846" y="1341426"/>
        <a:ext cx="108113" cy="108113"/>
      </dsp:txXfrm>
    </dsp:sp>
    <dsp:sp modelId="{EFC3EAD2-4853-4DFC-8E5E-20A6FD639295}">
      <dsp:nvSpPr>
        <dsp:cNvPr id="0" name=""/>
        <dsp:cNvSpPr/>
      </dsp:nvSpPr>
      <dsp:spPr>
        <a:xfrm rot="16200000">
          <a:off x="3602" y="2053545"/>
          <a:ext cx="4852299" cy="792745"/>
        </a:xfrm>
        <a:prstGeom prst="roundRect">
          <a:avLst/>
        </a:prstGeom>
        <a:solidFill>
          <a:srgbClr val="000E2A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Departementet</a:t>
          </a:r>
          <a:endParaRPr lang="da-DK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01" y="2092244"/>
        <a:ext cx="4774901" cy="715347"/>
      </dsp:txXfrm>
    </dsp:sp>
    <dsp:sp modelId="{9642E6F6-D6ED-4F34-93DD-D08D8CDF8D29}">
      <dsp:nvSpPr>
        <dsp:cNvPr id="0" name=""/>
        <dsp:cNvSpPr/>
      </dsp:nvSpPr>
      <dsp:spPr>
        <a:xfrm>
          <a:off x="3303681" y="3629"/>
          <a:ext cx="2213469" cy="674838"/>
        </a:xfrm>
        <a:prstGeom prst="roundRect">
          <a:avLst/>
        </a:prstGeom>
        <a:solidFill>
          <a:srgbClr val="0066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Sundhedsstyrelsen</a:t>
          </a:r>
          <a:endParaRPr lang="da-DK" sz="1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6624" y="36572"/>
        <a:ext cx="2147583" cy="608952"/>
      </dsp:txXfrm>
    </dsp:sp>
    <dsp:sp modelId="{09BE8ACF-57A0-4DD4-9924-E9870FE01AAB}">
      <dsp:nvSpPr>
        <dsp:cNvPr id="0" name=""/>
        <dsp:cNvSpPr/>
      </dsp:nvSpPr>
      <dsp:spPr>
        <a:xfrm>
          <a:off x="3312291" y="890711"/>
          <a:ext cx="2213469" cy="674838"/>
        </a:xfrm>
        <a:prstGeom prst="roundRect">
          <a:avLst/>
        </a:prstGeom>
        <a:solidFill>
          <a:srgbClr val="0066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Lægemiddelstyrelsen</a:t>
          </a:r>
          <a:endParaRPr lang="da-DK" sz="1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5234" y="923654"/>
        <a:ext cx="2147583" cy="608952"/>
      </dsp:txXfrm>
    </dsp:sp>
    <dsp:sp modelId="{98457293-C292-4018-BAD1-BF89BBC40335}">
      <dsp:nvSpPr>
        <dsp:cNvPr id="0" name=""/>
        <dsp:cNvSpPr/>
      </dsp:nvSpPr>
      <dsp:spPr>
        <a:xfrm>
          <a:off x="3303681" y="1690724"/>
          <a:ext cx="2213469" cy="674838"/>
        </a:xfrm>
        <a:prstGeom prst="roundRect">
          <a:avLst/>
        </a:prstGeom>
        <a:solidFill>
          <a:srgbClr val="0066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Styrelsen for patientsikkerhed</a:t>
          </a:r>
          <a:endParaRPr lang="da-DK" sz="1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6624" y="1723667"/>
        <a:ext cx="2147583" cy="608952"/>
      </dsp:txXfrm>
    </dsp:sp>
    <dsp:sp modelId="{F422048D-B44B-4857-A047-2E7A5D2882BA}">
      <dsp:nvSpPr>
        <dsp:cNvPr id="0" name=""/>
        <dsp:cNvSpPr/>
      </dsp:nvSpPr>
      <dsp:spPr>
        <a:xfrm>
          <a:off x="3303681" y="2534272"/>
          <a:ext cx="2213469" cy="674838"/>
        </a:xfrm>
        <a:prstGeom prst="roundRect">
          <a:avLst/>
        </a:prstGeom>
        <a:solidFill>
          <a:srgbClr val="0066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Sundhedsdatastyrelsen</a:t>
          </a:r>
          <a:endParaRPr lang="da-DK" sz="1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6624" y="2567215"/>
        <a:ext cx="2147583" cy="608952"/>
      </dsp:txXfrm>
    </dsp:sp>
    <dsp:sp modelId="{D1162D96-8564-4A26-B8F7-139AFB480C7C}">
      <dsp:nvSpPr>
        <dsp:cNvPr id="0" name=""/>
        <dsp:cNvSpPr/>
      </dsp:nvSpPr>
      <dsp:spPr>
        <a:xfrm>
          <a:off x="3303681" y="3377820"/>
          <a:ext cx="2213469" cy="674838"/>
        </a:xfrm>
        <a:prstGeom prst="roundRect">
          <a:avLst/>
        </a:prstGeom>
        <a:solidFill>
          <a:srgbClr val="0066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Statens</a:t>
          </a:r>
          <a:r>
            <a:rPr lang="da-DK" sz="1000" b="0" kern="1200" dirty="0" smtClean="0"/>
            <a:t> </a:t>
          </a: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Serum</a:t>
          </a:r>
          <a:r>
            <a:rPr lang="da-DK" sz="1000" b="0" kern="1200" dirty="0" smtClean="0"/>
            <a:t> </a:t>
          </a: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Institut</a:t>
          </a:r>
          <a:endParaRPr lang="da-DK" sz="1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6624" y="3410763"/>
        <a:ext cx="2147583" cy="608952"/>
      </dsp:txXfrm>
    </dsp:sp>
    <dsp:sp modelId="{C4B85125-91BA-4C52-AEB5-44339430E4DD}">
      <dsp:nvSpPr>
        <dsp:cNvPr id="0" name=""/>
        <dsp:cNvSpPr/>
      </dsp:nvSpPr>
      <dsp:spPr>
        <a:xfrm>
          <a:off x="3303681" y="4221368"/>
          <a:ext cx="2213469" cy="674838"/>
        </a:xfrm>
        <a:prstGeom prst="roundRect">
          <a:avLst/>
        </a:prstGeom>
        <a:solidFill>
          <a:srgbClr val="0066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Sekretariatet for Etisk Råd</a:t>
          </a:r>
          <a:b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og</a:t>
          </a:r>
          <a:b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a-DK" sz="11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Den Nationale Videnskabsetiske Komité</a:t>
          </a:r>
          <a:endParaRPr lang="da-DK" sz="1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6624" y="4254311"/>
        <a:ext cx="2147583" cy="60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D1EF7-881F-4835-9B0C-ABB510CA0955}">
      <dsp:nvSpPr>
        <dsp:cNvPr id="0" name=""/>
        <dsp:cNvSpPr/>
      </dsp:nvSpPr>
      <dsp:spPr>
        <a:xfrm>
          <a:off x="5665689" y="1770547"/>
          <a:ext cx="203697" cy="89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387"/>
              </a:lnTo>
              <a:lnTo>
                <a:pt x="203697" y="8923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91806-C7A5-4EA3-B6A7-FE048F065395}">
      <dsp:nvSpPr>
        <dsp:cNvPr id="0" name=""/>
        <dsp:cNvSpPr/>
      </dsp:nvSpPr>
      <dsp:spPr>
        <a:xfrm>
          <a:off x="5461992" y="1770547"/>
          <a:ext cx="203697" cy="892387"/>
        </a:xfrm>
        <a:custGeom>
          <a:avLst/>
          <a:gdLst/>
          <a:ahLst/>
          <a:cxnLst/>
          <a:rect l="0" t="0" r="0" b="0"/>
          <a:pathLst>
            <a:path>
              <a:moveTo>
                <a:pt x="203697" y="0"/>
              </a:moveTo>
              <a:lnTo>
                <a:pt x="203697" y="892387"/>
              </a:lnTo>
              <a:lnTo>
                <a:pt x="0" y="8923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6DD99-D686-4D8B-B84F-347717D307D1}">
      <dsp:nvSpPr>
        <dsp:cNvPr id="0" name=""/>
        <dsp:cNvSpPr/>
      </dsp:nvSpPr>
      <dsp:spPr>
        <a:xfrm>
          <a:off x="5665689" y="1770547"/>
          <a:ext cx="4694734" cy="1784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078"/>
              </a:lnTo>
              <a:lnTo>
                <a:pt x="4694734" y="1581078"/>
              </a:lnTo>
              <a:lnTo>
                <a:pt x="4694734" y="178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C356E-40B7-4DB2-9E58-07F9A12A6464}">
      <dsp:nvSpPr>
        <dsp:cNvPr id="0" name=""/>
        <dsp:cNvSpPr/>
      </dsp:nvSpPr>
      <dsp:spPr>
        <a:xfrm>
          <a:off x="5665689" y="1770547"/>
          <a:ext cx="2347367" cy="1784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078"/>
              </a:lnTo>
              <a:lnTo>
                <a:pt x="2347367" y="1581078"/>
              </a:lnTo>
              <a:lnTo>
                <a:pt x="2347367" y="178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861E2-180F-4315-947F-32C18F6CAD8B}">
      <dsp:nvSpPr>
        <dsp:cNvPr id="0" name=""/>
        <dsp:cNvSpPr/>
      </dsp:nvSpPr>
      <dsp:spPr>
        <a:xfrm>
          <a:off x="5619969" y="1770547"/>
          <a:ext cx="91440" cy="1784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855F-7281-4A59-A36F-1197C2C5746F}">
      <dsp:nvSpPr>
        <dsp:cNvPr id="0" name=""/>
        <dsp:cNvSpPr/>
      </dsp:nvSpPr>
      <dsp:spPr>
        <a:xfrm>
          <a:off x="3318322" y="1770547"/>
          <a:ext cx="2347367" cy="1784775"/>
        </a:xfrm>
        <a:custGeom>
          <a:avLst/>
          <a:gdLst/>
          <a:ahLst/>
          <a:cxnLst/>
          <a:rect l="0" t="0" r="0" b="0"/>
          <a:pathLst>
            <a:path>
              <a:moveTo>
                <a:pt x="2347367" y="0"/>
              </a:moveTo>
              <a:lnTo>
                <a:pt x="2347367" y="1581078"/>
              </a:lnTo>
              <a:lnTo>
                <a:pt x="0" y="1581078"/>
              </a:lnTo>
              <a:lnTo>
                <a:pt x="0" y="178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172CE-A9C8-4ECB-AAAD-81D7405FD763}">
      <dsp:nvSpPr>
        <dsp:cNvPr id="0" name=""/>
        <dsp:cNvSpPr/>
      </dsp:nvSpPr>
      <dsp:spPr>
        <a:xfrm>
          <a:off x="970954" y="1770547"/>
          <a:ext cx="4694734" cy="1784775"/>
        </a:xfrm>
        <a:custGeom>
          <a:avLst/>
          <a:gdLst/>
          <a:ahLst/>
          <a:cxnLst/>
          <a:rect l="0" t="0" r="0" b="0"/>
          <a:pathLst>
            <a:path>
              <a:moveTo>
                <a:pt x="4694734" y="0"/>
              </a:moveTo>
              <a:lnTo>
                <a:pt x="4694734" y="1581078"/>
              </a:lnTo>
              <a:lnTo>
                <a:pt x="0" y="1581078"/>
              </a:lnTo>
              <a:lnTo>
                <a:pt x="0" y="17847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9A67D-4A97-43A9-9C07-2B7B5FFC2D00}">
      <dsp:nvSpPr>
        <dsp:cNvPr id="0" name=""/>
        <dsp:cNvSpPr/>
      </dsp:nvSpPr>
      <dsp:spPr>
        <a:xfrm>
          <a:off x="4695702" y="800560"/>
          <a:ext cx="1939973" cy="969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Direktion</a:t>
          </a:r>
          <a:endParaRPr lang="en-GB" sz="1400" kern="1200" dirty="0"/>
        </a:p>
      </dsp:txBody>
      <dsp:txXfrm>
        <a:off x="4695702" y="800560"/>
        <a:ext cx="1939973" cy="969986"/>
      </dsp:txXfrm>
    </dsp:sp>
    <dsp:sp modelId="{266E6206-3AF5-46D5-AD9C-969DCDB7FB61}">
      <dsp:nvSpPr>
        <dsp:cNvPr id="0" name=""/>
        <dsp:cNvSpPr/>
      </dsp:nvSpPr>
      <dsp:spPr>
        <a:xfrm>
          <a:off x="968" y="3555322"/>
          <a:ext cx="1939973" cy="969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Lægemiddel-godkendelse</a:t>
          </a:r>
          <a:endParaRPr lang="en-GB" sz="1400" kern="1200" dirty="0" smtClean="0"/>
        </a:p>
      </dsp:txBody>
      <dsp:txXfrm>
        <a:off x="968" y="3555322"/>
        <a:ext cx="1939973" cy="969986"/>
      </dsp:txXfrm>
    </dsp:sp>
    <dsp:sp modelId="{9329F33E-3077-47EF-B40C-CFED63B3BD4F}">
      <dsp:nvSpPr>
        <dsp:cNvPr id="0" name=""/>
        <dsp:cNvSpPr/>
      </dsp:nvSpPr>
      <dsp:spPr>
        <a:xfrm>
          <a:off x="2348335" y="3555322"/>
          <a:ext cx="1939973" cy="969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Medicinsk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Evaluering</a:t>
          </a:r>
          <a:r>
            <a:rPr lang="en-GB" sz="1400" kern="1200" dirty="0" smtClean="0"/>
            <a:t> &amp; </a:t>
          </a:r>
          <a:r>
            <a:rPr lang="en-GB" sz="1400" kern="1200" dirty="0" err="1" smtClean="0"/>
            <a:t>Biostatistik</a:t>
          </a:r>
          <a:endParaRPr lang="en-GB" sz="1400" kern="1200" dirty="0"/>
        </a:p>
      </dsp:txBody>
      <dsp:txXfrm>
        <a:off x="2348335" y="3555322"/>
        <a:ext cx="1939973" cy="969986"/>
      </dsp:txXfrm>
    </dsp:sp>
    <dsp:sp modelId="{27BBEB9D-45F5-4642-8A16-F829B7310379}">
      <dsp:nvSpPr>
        <dsp:cNvPr id="0" name=""/>
        <dsp:cNvSpPr/>
      </dsp:nvSpPr>
      <dsp:spPr>
        <a:xfrm>
          <a:off x="4695702" y="3555322"/>
          <a:ext cx="1939973" cy="969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Lægemidlers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Sikkerhed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 &amp;</a:t>
          </a:r>
          <a:br>
            <a:rPr lang="en-GB" sz="1400" kern="1200" dirty="0" smtClean="0"/>
          </a:br>
          <a:r>
            <a:rPr lang="en-GB" sz="1400" kern="1200" dirty="0" err="1" smtClean="0"/>
            <a:t>Medicinsk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Udstyr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4695702" y="3555322"/>
        <a:ext cx="1939973" cy="969986"/>
      </dsp:txXfrm>
    </dsp:sp>
    <dsp:sp modelId="{5D4AF103-AD44-4E0E-9BF5-A2D6CD6840C8}">
      <dsp:nvSpPr>
        <dsp:cNvPr id="0" name=""/>
        <dsp:cNvSpPr/>
      </dsp:nvSpPr>
      <dsp:spPr>
        <a:xfrm>
          <a:off x="7043070" y="3555322"/>
          <a:ext cx="1939973" cy="969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Lægemiddelkontrol</a:t>
          </a:r>
          <a:endParaRPr lang="en-GB" sz="1400" kern="1200" dirty="0"/>
        </a:p>
      </dsp:txBody>
      <dsp:txXfrm>
        <a:off x="7043070" y="3555322"/>
        <a:ext cx="1939973" cy="969986"/>
      </dsp:txXfrm>
    </dsp:sp>
    <dsp:sp modelId="{8631F908-E1D6-4484-9D65-3AD7E4C620CC}">
      <dsp:nvSpPr>
        <dsp:cNvPr id="0" name=""/>
        <dsp:cNvSpPr/>
      </dsp:nvSpPr>
      <dsp:spPr>
        <a:xfrm>
          <a:off x="9390437" y="3555322"/>
          <a:ext cx="1939973" cy="969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Apoteker</a:t>
          </a:r>
          <a:r>
            <a:rPr lang="en-GB" sz="1400" kern="1200" dirty="0" smtClean="0"/>
            <a:t> &amp;</a:t>
          </a:r>
          <a:br>
            <a:rPr lang="en-GB" sz="1400" kern="1200" dirty="0" smtClean="0"/>
          </a:br>
          <a:r>
            <a:rPr lang="en-GB" sz="1400" kern="1200" dirty="0" err="1" smtClean="0"/>
            <a:t>Medicintilskud</a:t>
          </a:r>
          <a:endParaRPr lang="en-GB" sz="1400" kern="1200" dirty="0"/>
        </a:p>
      </dsp:txBody>
      <dsp:txXfrm>
        <a:off x="9390437" y="3555322"/>
        <a:ext cx="1939973" cy="969986"/>
      </dsp:txXfrm>
    </dsp:sp>
    <dsp:sp modelId="{DBB75526-4CBF-456D-905D-467731571BB5}">
      <dsp:nvSpPr>
        <dsp:cNvPr id="0" name=""/>
        <dsp:cNvSpPr/>
      </dsp:nvSpPr>
      <dsp:spPr>
        <a:xfrm>
          <a:off x="3522019" y="2177941"/>
          <a:ext cx="1939973" cy="969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Økonomi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Forretnings</a:t>
          </a:r>
          <a:r>
            <a:rPr lang="en-GB" sz="1400" kern="1200" dirty="0" smtClean="0"/>
            <a:t> 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Kvalitetsledelse</a:t>
          </a:r>
          <a:endParaRPr lang="en-GB" sz="1400" kern="1200" dirty="0"/>
        </a:p>
      </dsp:txBody>
      <dsp:txXfrm>
        <a:off x="3522019" y="2177941"/>
        <a:ext cx="1939973" cy="969986"/>
      </dsp:txXfrm>
    </dsp:sp>
    <dsp:sp modelId="{11F330B5-0D00-4893-AC1C-909932C49F5C}">
      <dsp:nvSpPr>
        <dsp:cNvPr id="0" name=""/>
        <dsp:cNvSpPr/>
      </dsp:nvSpPr>
      <dsp:spPr>
        <a:xfrm>
          <a:off x="5869386" y="2177941"/>
          <a:ext cx="1939973" cy="969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Chefjurist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Kommuikation</a:t>
          </a:r>
          <a:r>
            <a:rPr lang="en-GB" sz="1400" kern="1200" dirty="0" smtClean="0"/>
            <a:t> &amp; </a:t>
          </a:r>
          <a:r>
            <a:rPr lang="en-GB" sz="1400" kern="1200" dirty="0" err="1" smtClean="0"/>
            <a:t>Presse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Internationalt </a:t>
          </a:r>
          <a:r>
            <a:rPr lang="en-GB" sz="1400" kern="1200" dirty="0" err="1" smtClean="0"/>
            <a:t>Sekretariat</a:t>
          </a:r>
          <a:endParaRPr lang="en-GB" sz="1400" kern="1200" dirty="0"/>
        </a:p>
      </dsp:txBody>
      <dsp:txXfrm>
        <a:off x="5869386" y="2177941"/>
        <a:ext cx="1939973" cy="969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9311-24A2-4CE1-9083-6D82FD3EB119}" type="datetimeFigureOut">
              <a:rPr lang="da-DK" smtClean="0"/>
              <a:t>09/05/17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B47E-3AB3-4411-B73B-6A119FFAD9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828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2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150" y="288067"/>
            <a:ext cx="11520000" cy="126029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59E-049F-4418-A6C1-047697EF24F3}" type="datetime2">
              <a:rPr lang="da-DK" smtClean="0"/>
              <a:t>9. maj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6156150" y="1584000"/>
            <a:ext cx="5688000" cy="4356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324150" y="1590349"/>
            <a:ext cx="5688000" cy="4356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99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s - lys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772650" y="6066000"/>
            <a:ext cx="2181225" cy="70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88067"/>
            <a:ext cx="11520000" cy="12602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FB591B-5FFC-4125-B015-7508DDE443F4}" type="datetime2">
              <a:rPr lang="da-DK" smtClean="0"/>
              <a:t>9. maj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4601DB-ADF3-44C2-834B-2346477CC3E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Picture 4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8652" y="6066000"/>
            <a:ext cx="1907945" cy="5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20000" cy="4356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549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mørk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/>
              <a:t>9. maj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6155800" y="1584000"/>
            <a:ext cx="5687999" cy="4356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001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mørk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AD90-CC95-4951-941C-50CFF347EB6E}" type="datetime2">
              <a:rPr lang="da-DK" smtClean="0"/>
              <a:t>9. maj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323999" y="1584000"/>
            <a:ext cx="5687999" cy="4356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156000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620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lys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5323-D4EE-4362-A448-1B2D2D879673}" type="datetime2">
              <a:rPr lang="da-DK" smtClean="0"/>
              <a:t>9. maj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1584000"/>
            <a:ext cx="5687999" cy="4356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5688149" cy="435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707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lys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5123-2BD7-42F9-8744-B9FBA54E15C7}" type="datetime2">
              <a:rPr lang="da-DK" smtClean="0"/>
              <a:t>9. maj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323999" y="1584000"/>
            <a:ext cx="5687999" cy="4356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156000" y="1584000"/>
            <a:ext cx="5688149" cy="435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28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dias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F7BA-A15B-4CC4-8D29-DEE2F8BFE5D3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billede 51"/>
          <p:cNvSpPr>
            <a:spLocks noGrp="1"/>
          </p:cNvSpPr>
          <p:nvPr>
            <p:ph type="pic" sz="quarter" idx="13" hasCustomPrompt="1"/>
          </p:nvPr>
        </p:nvSpPr>
        <p:spPr>
          <a:xfrm>
            <a:off x="323999" y="288000"/>
            <a:ext cx="11520000" cy="5688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pause/slutdias-billede.</a:t>
            </a:r>
          </a:p>
        </p:txBody>
      </p:sp>
    </p:spTree>
    <p:extLst>
      <p:ext uri="{BB962C8B-B14F-4D97-AF65-F5344CB8AC3E}">
        <p14:creationId xmlns:p14="http://schemas.microsoft.com/office/powerpoint/2010/main" val="421863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 - lys blå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452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dirty="0" smtClean="0"/>
              <a:t>maj 2016</a:t>
            </a:r>
          </a:p>
        </p:txBody>
      </p:sp>
      <p:pic>
        <p:nvPicPr>
          <p:cNvPr id="4" name="Billed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1" y="2844000"/>
            <a:ext cx="11545200" cy="30960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16969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dias -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45200" cy="1260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Årlig opfølgning på specialeplanen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/>
          </p:nvPr>
        </p:nvSpPr>
        <p:spPr>
          <a:xfrm>
            <a:off x="323850" y="1584000"/>
            <a:ext cx="11545888" cy="4356000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314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foto dias - mørk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Årlig opfølgning på specialeplanen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/>
          </p:nvPr>
        </p:nvSpPr>
        <p:spPr>
          <a:xfrm>
            <a:off x="6181200" y="1584000"/>
            <a:ext cx="5687999" cy="4356000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731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6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foto dias - mørk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AD90-CC95-4951-941C-50CFF347EB6E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Årlig opfølgning på specialeplanen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billede 10"/>
          <p:cNvSpPr>
            <a:spLocks noGrp="1"/>
          </p:cNvSpPr>
          <p:nvPr>
            <p:ph type="pic" sz="quarter" idx="15"/>
          </p:nvPr>
        </p:nvSpPr>
        <p:spPr>
          <a:xfrm>
            <a:off x="323999" y="1584000"/>
            <a:ext cx="5687999" cy="4356000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181051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1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mørk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ys blå m.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8000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2844000"/>
            <a:ext cx="11520000" cy="3096000"/>
          </a:xfrm>
          <a:noFill/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 smtClean="0"/>
              <a:t>Indsæt billede med knappen ”Indsæt billede” på fanen ”Hjem”, i gruppen ”LMST dias billeder”. Vælg et billede beskåret som titeldias-billede.</a:t>
            </a:r>
          </a:p>
        </p:txBody>
      </p:sp>
      <p:sp>
        <p:nvSpPr>
          <p:cNvPr id="8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8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. f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7" name="Pladsholder til 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>
          <a:xfrm>
            <a:off x="323850" y="2844000"/>
            <a:ext cx="11520000" cy="30960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9183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88067"/>
            <a:ext cx="11520000" cy="126029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/>
              <a:t>9. maj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20000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006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88067"/>
            <a:ext cx="11520000" cy="126029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9. maj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20000" cy="4356000"/>
          </a:xfrm>
          <a:noFill/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832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24000" y="288067"/>
            <a:ext cx="11520000" cy="1260292"/>
          </a:xfrm>
          <a:prstGeom prst="rect">
            <a:avLst/>
          </a:prstGeom>
        </p:spPr>
        <p:txBody>
          <a:bodyPr vert="horz" lIns="324000" tIns="252000" rIns="288000" bIns="252000" rtlCol="0" anchor="t" anchorCtr="0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3999" y="1584000"/>
            <a:ext cx="11520000" cy="4356000"/>
          </a:xfrm>
          <a:prstGeom prst="rect">
            <a:avLst/>
          </a:prstGeom>
        </p:spPr>
        <p:txBody>
          <a:bodyPr vert="horz" lIns="324000" tIns="252000" rIns="288000" bIns="25200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48000" y="6372000"/>
            <a:ext cx="13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fld id="{85DBD7C7-F1F5-4E9F-B93D-0D4A732C54EF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96000" y="6372000"/>
            <a:ext cx="36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Årlig opfølgning på specialeplanen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323999" y="6372000"/>
            <a:ext cx="4572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44601DB-ADF3-44C2-834B-2346477CC3E7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72" name="Picture 48" descr="H:\Lægemiddelstyrelsen\5779 LMS PowerPoint skabelon\ 5779 Grundmaterialer\LMST_pos_rgb_UK_520mm.e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625" y="6066000"/>
            <a:ext cx="1908000" cy="5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2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60" r:id="rId6"/>
    <p:sldLayoutId id="2147483668" r:id="rId7"/>
    <p:sldLayoutId id="2147483650" r:id="rId8"/>
    <p:sldLayoutId id="2147483657" r:id="rId9"/>
    <p:sldLayoutId id="2147483658" r:id="rId10"/>
    <p:sldLayoutId id="2147483662" r:id="rId11"/>
    <p:sldLayoutId id="2147483661" r:id="rId12"/>
    <p:sldLayoutId id="2147483664" r:id="rId13"/>
    <p:sldLayoutId id="2147483659" r:id="rId14"/>
    <p:sldLayoutId id="2147483666" r:id="rId15"/>
    <p:sldLayoutId id="2147483663" r:id="rId16"/>
    <p:sldLayoutId id="2147483673" r:id="rId17"/>
    <p:sldLayoutId id="2147483674" r:id="rId18"/>
    <p:sldLayoutId id="2147483678" r:id="rId19"/>
    <p:sldLayoutId id="2147483679" r:id="rId20"/>
  </p:sldLayoutIdLst>
  <p:hf hdr="0" ftr="0"/>
  <p:txStyles>
    <p:titleStyle>
      <a:lvl1pPr algn="l" defTabSz="1088776" rtl="0" eaLnBrk="1" latinLnBrk="0" hangingPunct="1">
        <a:lnSpc>
          <a:spcPts val="4048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indent="0" algn="l" defTabSz="1088776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 smtClean="0"/>
              <a:t>Den </a:t>
            </a:r>
            <a:r>
              <a:rPr lang="en-GB" i="1" dirty="0" err="1"/>
              <a:t>ny</a:t>
            </a:r>
            <a:r>
              <a:rPr lang="en-GB" i="1" dirty="0"/>
              <a:t> </a:t>
            </a:r>
            <a:r>
              <a:rPr lang="en-GB" i="1" dirty="0" err="1"/>
              <a:t>L</a:t>
            </a:r>
            <a:r>
              <a:rPr lang="en-GB" i="1" dirty="0" err="1" smtClean="0"/>
              <a:t>ægemiddelstyrelse</a:t>
            </a:r>
            <a:r>
              <a:rPr lang="en-GB" i="1" dirty="0"/>
              <a:t/>
            </a:r>
            <a:br>
              <a:rPr lang="en-GB" i="1" dirty="0"/>
            </a:br>
            <a:r>
              <a:rPr lang="en-GB" sz="2800" i="1" dirty="0" smtClean="0"/>
              <a:t>DSKF </a:t>
            </a:r>
            <a:r>
              <a:rPr lang="en-GB" sz="2800" i="1" dirty="0" err="1" smtClean="0"/>
              <a:t>Årsmøde</a:t>
            </a:r>
            <a:r>
              <a:rPr lang="en-GB" sz="2800" i="1" dirty="0" smtClean="0"/>
              <a:t> 2017, Hotel </a:t>
            </a:r>
            <a:r>
              <a:rPr lang="en-GB" sz="2800" i="1" dirty="0" err="1" smtClean="0"/>
              <a:t>Marselis</a:t>
            </a: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800" i="1" dirty="0" smtClean="0"/>
              <a:t>21. </a:t>
            </a:r>
            <a:r>
              <a:rPr lang="en-GB" sz="2800" i="1" dirty="0" err="1" smtClean="0"/>
              <a:t>april</a:t>
            </a:r>
            <a:r>
              <a:rPr lang="en-GB" sz="2800" i="1" dirty="0" smtClean="0"/>
              <a:t> 2017</a:t>
            </a:r>
            <a:endParaRPr lang="en-GB" sz="2800" dirty="0"/>
          </a:p>
        </p:txBody>
      </p:sp>
      <p:sp>
        <p:nvSpPr>
          <p:cNvPr id="11" name="U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Thomas Senderovitz, direktør Lægemiddelstyrelsen </a:t>
            </a:r>
            <a:r>
              <a:rPr lang="da-DK" dirty="0"/>
              <a:t> </a:t>
            </a:r>
            <a:r>
              <a:rPr lang="da-DK" dirty="0" smtClean="0"/>
              <a:t>                              @</a:t>
            </a:r>
            <a:r>
              <a:rPr lang="da-DK" dirty="0" err="1" smtClean="0"/>
              <a:t>ThSenderovitz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01845B14-AD66-4209-8E90-CB8687012267}" type="datetime5">
              <a:rPr lang="da-DK" smtClean="0"/>
              <a:t>maj 2017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9" y="2805219"/>
            <a:ext cx="11533040" cy="310423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569" y="2035476"/>
            <a:ext cx="529183" cy="4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Bivirkningsindberetninger til Lægemiddelstyrelsen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591B-5FFC-4125-B015-7508DDE443F4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pPr/>
              <a:t>10</a:t>
            </a:fld>
            <a:endParaRPr lang="da-DK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781200" y="1143867"/>
          <a:ext cx="9573762" cy="484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5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Tendenser på området for medicinsk udstyr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/>
              <a:pPr/>
              <a:t>9. maj 2017</a:t>
            </a:fld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2016000" y="1083416"/>
            <a:ext cx="53767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Antal </a:t>
            </a:r>
            <a:r>
              <a:rPr lang="da-DK" dirty="0" smtClean="0"/>
              <a:t>behandlede hændelsesindberetninger</a:t>
            </a:r>
            <a:endParaRPr lang="da-DK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46195131"/>
              </p:ext>
            </p:extLst>
          </p:nvPr>
        </p:nvGraphicFramePr>
        <p:xfrm>
          <a:off x="648000" y="1168771"/>
          <a:ext cx="8797740" cy="531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23999" y="6372000"/>
            <a:ext cx="457200" cy="216000"/>
          </a:xfrm>
        </p:spPr>
        <p:txBody>
          <a:bodyPr/>
          <a:lstStyle/>
          <a:p>
            <a:fld id="{8E4AE4F5-3FFF-49ED-A225-9B952A4743F8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77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12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0" y="208287"/>
            <a:ext cx="4526204" cy="6379713"/>
          </a:xfrm>
          <a:prstGeom prst="rect">
            <a:avLst/>
          </a:prstGeom>
          <a:ln>
            <a:noFill/>
          </a:ln>
          <a:effectLst>
            <a:outerShdw blurRad="63500" dist="215900" dir="30000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7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Vores vision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>
                <a:solidFill>
                  <a:srgbClr val="000000"/>
                </a:solidFill>
              </a:rPr>
              <a:pPr/>
              <a:t>9. maj 2017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13</a:t>
            </a:fld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18" y="288000"/>
            <a:ext cx="7235383" cy="65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Forandringer</a:t>
            </a:r>
            <a:r>
              <a:rPr lang="en-GB" dirty="0" smtClean="0"/>
              <a:t> – </a:t>
            </a:r>
            <a:r>
              <a:rPr lang="en-GB" dirty="0" err="1" smtClean="0"/>
              <a:t>indtil</a:t>
            </a:r>
            <a:r>
              <a:rPr lang="en-GB" dirty="0" smtClean="0"/>
              <a:t> </a:t>
            </a:r>
            <a:r>
              <a:rPr lang="en-GB" dirty="0" err="1" smtClean="0"/>
              <a:t>videre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14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323850" y="1548359"/>
            <a:ext cx="11520000" cy="4356000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 err="1" smtClean="0"/>
              <a:t>Ny</a:t>
            </a:r>
            <a:r>
              <a:rPr lang="en-GB" sz="3200" dirty="0" smtClean="0"/>
              <a:t> vision </a:t>
            </a:r>
            <a:r>
              <a:rPr lang="en-GB" sz="3200" dirty="0" err="1" smtClean="0"/>
              <a:t>og</a:t>
            </a:r>
            <a:r>
              <a:rPr lang="en-GB" sz="3200" dirty="0" smtClean="0"/>
              <a:t> </a:t>
            </a:r>
            <a:r>
              <a:rPr lang="en-GB" sz="3200" dirty="0" err="1" smtClean="0"/>
              <a:t>strategi</a:t>
            </a:r>
            <a:endParaRPr lang="en-GB" sz="32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 err="1" smtClean="0"/>
              <a:t>Markant</a:t>
            </a:r>
            <a:r>
              <a:rPr lang="en-GB" sz="3200" dirty="0" smtClean="0"/>
              <a:t> </a:t>
            </a:r>
            <a:r>
              <a:rPr lang="en-GB" sz="3200" dirty="0" err="1" smtClean="0"/>
              <a:t>oprustning</a:t>
            </a:r>
            <a:r>
              <a:rPr lang="en-GB" sz="3200" dirty="0" smtClean="0"/>
              <a:t> </a:t>
            </a:r>
            <a:r>
              <a:rPr lang="en-GB" sz="3200" dirty="0" err="1" smtClean="0"/>
              <a:t>på</a:t>
            </a:r>
            <a:r>
              <a:rPr lang="en-GB" sz="3200" dirty="0" smtClean="0"/>
              <a:t> </a:t>
            </a:r>
            <a:r>
              <a:rPr lang="en-GB" sz="3200" dirty="0" err="1" smtClean="0"/>
              <a:t>såvel</a:t>
            </a:r>
            <a:r>
              <a:rPr lang="en-GB" sz="3200" dirty="0" smtClean="0"/>
              <a:t> </a:t>
            </a:r>
            <a:r>
              <a:rPr lang="en-GB" sz="3200" dirty="0" err="1" smtClean="0"/>
              <a:t>nationalt</a:t>
            </a:r>
            <a:r>
              <a:rPr lang="en-GB" sz="3200" dirty="0" smtClean="0"/>
              <a:t> </a:t>
            </a:r>
            <a:r>
              <a:rPr lang="en-GB" sz="3200" dirty="0" err="1" smtClean="0"/>
              <a:t>som</a:t>
            </a:r>
            <a:r>
              <a:rPr lang="en-GB" sz="3200" dirty="0" smtClean="0"/>
              <a:t> internationalt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 err="1" smtClean="0"/>
              <a:t>Implementering</a:t>
            </a:r>
            <a:r>
              <a:rPr lang="en-GB" sz="3200" dirty="0" smtClean="0"/>
              <a:t> </a:t>
            </a:r>
            <a:r>
              <a:rPr lang="en-GB" sz="3200" dirty="0" err="1" smtClean="0"/>
              <a:t>af</a:t>
            </a:r>
            <a:r>
              <a:rPr lang="en-GB" sz="3200" dirty="0" smtClean="0"/>
              <a:t> </a:t>
            </a:r>
            <a:r>
              <a:rPr lang="en-GB" sz="3200" dirty="0" err="1"/>
              <a:t>r</a:t>
            </a:r>
            <a:r>
              <a:rPr lang="en-GB" sz="3200" dirty="0" err="1" smtClean="0"/>
              <a:t>iskio-styring</a:t>
            </a:r>
            <a:r>
              <a:rPr lang="en-GB" sz="3200" dirty="0" smtClean="0"/>
              <a:t>, </a:t>
            </a:r>
            <a:r>
              <a:rPr lang="en-GB" sz="3200" dirty="0" err="1"/>
              <a:t>k</a:t>
            </a:r>
            <a:r>
              <a:rPr lang="en-GB" sz="3200" dirty="0" err="1" smtClean="0"/>
              <a:t>valitetsledelse</a:t>
            </a:r>
            <a:r>
              <a:rPr lang="en-GB" sz="3200" dirty="0" smtClean="0"/>
              <a:t> </a:t>
            </a:r>
            <a:r>
              <a:rPr lang="en-GB" sz="3200" dirty="0" err="1" smtClean="0"/>
              <a:t>og</a:t>
            </a:r>
            <a:r>
              <a:rPr lang="en-GB" sz="3200" dirty="0" smtClean="0"/>
              <a:t> lean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1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Forandringer</a:t>
            </a:r>
            <a:r>
              <a:rPr lang="en-GB" dirty="0" smtClean="0"/>
              <a:t> – 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15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323850" y="1548359"/>
            <a:ext cx="11520000" cy="4356000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 err="1"/>
              <a:t>Fokus</a:t>
            </a:r>
            <a:r>
              <a:rPr lang="en-GB" sz="3200" dirty="0"/>
              <a:t> </a:t>
            </a:r>
            <a:r>
              <a:rPr lang="en-GB" sz="3200" dirty="0" err="1"/>
              <a:t>på</a:t>
            </a:r>
            <a:r>
              <a:rPr lang="en-GB" sz="3200" dirty="0"/>
              <a:t> at </a:t>
            </a:r>
            <a:r>
              <a:rPr lang="en-GB" sz="3200" dirty="0" err="1"/>
              <a:t>skabe</a:t>
            </a:r>
            <a:r>
              <a:rPr lang="en-GB" sz="3200" dirty="0"/>
              <a:t> </a:t>
            </a:r>
            <a:r>
              <a:rPr lang="en-GB" sz="3200" i="1" dirty="0" err="1"/>
              <a:t>Danmarks</a:t>
            </a:r>
            <a:r>
              <a:rPr lang="en-GB" sz="3200" i="1" dirty="0"/>
              <a:t> </a:t>
            </a:r>
            <a:r>
              <a:rPr lang="en-GB" sz="3200" i="1" dirty="0" err="1"/>
              <a:t>bedste</a:t>
            </a:r>
            <a:r>
              <a:rPr lang="en-GB" sz="3200" i="1" dirty="0"/>
              <a:t> </a:t>
            </a:r>
            <a:r>
              <a:rPr lang="en-GB" sz="3200" i="1" dirty="0" err="1"/>
              <a:t>arbejdsplads</a:t>
            </a:r>
            <a:r>
              <a:rPr lang="en-GB" sz="3200" dirty="0"/>
              <a:t>!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 err="1"/>
              <a:t>Lægemiddelkomité</a:t>
            </a:r>
            <a:r>
              <a:rPr lang="en-GB" sz="3200" dirty="0"/>
              <a:t> – </a:t>
            </a:r>
            <a:r>
              <a:rPr lang="en-GB" sz="3200" dirty="0" err="1"/>
              <a:t>styrkelse</a:t>
            </a:r>
            <a:r>
              <a:rPr lang="en-GB" sz="3200" dirty="0"/>
              <a:t> </a:t>
            </a:r>
            <a:r>
              <a:rPr lang="en-GB" sz="3200" dirty="0" err="1"/>
              <a:t>af</a:t>
            </a:r>
            <a:r>
              <a:rPr lang="en-GB" sz="3200" dirty="0"/>
              <a:t> </a:t>
            </a:r>
            <a:r>
              <a:rPr lang="en-GB" sz="3200" dirty="0" err="1"/>
              <a:t>tværfaglige</a:t>
            </a:r>
            <a:r>
              <a:rPr lang="en-GB" sz="3200" dirty="0"/>
              <a:t> </a:t>
            </a:r>
            <a:r>
              <a:rPr lang="en-GB" sz="3200" dirty="0" err="1" smtClean="0"/>
              <a:t>beslutninger</a:t>
            </a:r>
            <a:endParaRPr lang="en-GB" sz="32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 err="1" smtClean="0"/>
              <a:t>Etableret</a:t>
            </a:r>
            <a:r>
              <a:rPr lang="en-GB" sz="3200" dirty="0" smtClean="0"/>
              <a:t> </a:t>
            </a:r>
            <a:r>
              <a:rPr lang="en-GB" sz="3200" i="1" dirty="0" err="1" smtClean="0"/>
              <a:t>Lægemiddelstyrelsens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Faglige</a:t>
            </a:r>
            <a:r>
              <a:rPr lang="en-GB" sz="3200" i="1" dirty="0" smtClean="0"/>
              <a:t> Forum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 err="1" smtClean="0"/>
              <a:t>Øget</a:t>
            </a:r>
            <a:r>
              <a:rPr lang="en-GB" sz="3200" dirty="0" smtClean="0"/>
              <a:t> </a:t>
            </a:r>
            <a:r>
              <a:rPr lang="en-GB" sz="3200" dirty="0" err="1" smtClean="0"/>
              <a:t>synlighed</a:t>
            </a:r>
            <a:r>
              <a:rPr lang="en-GB" sz="3200" dirty="0" smtClean="0"/>
              <a:t>, </a:t>
            </a:r>
            <a:r>
              <a:rPr lang="en-GB" sz="3200" dirty="0" err="1" smtClean="0"/>
              <a:t>herunder</a:t>
            </a:r>
            <a:r>
              <a:rPr lang="en-GB" sz="3200" dirty="0" smtClean="0"/>
              <a:t> </a:t>
            </a:r>
            <a:r>
              <a:rPr lang="en-GB" sz="3200" dirty="0" err="1" smtClean="0"/>
              <a:t>ny</a:t>
            </a:r>
            <a:r>
              <a:rPr lang="en-GB" sz="3200" dirty="0" smtClean="0"/>
              <a:t> </a:t>
            </a:r>
            <a:r>
              <a:rPr lang="en-GB" sz="3200" dirty="0" err="1" smtClean="0"/>
              <a:t>kommunikationsstrategi</a:t>
            </a:r>
            <a:endParaRPr lang="en-GB" sz="3200" dirty="0" smtClean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 err="1" smtClean="0"/>
              <a:t>SoMe</a:t>
            </a:r>
            <a:r>
              <a:rPr lang="en-GB" sz="3200" dirty="0" smtClean="0"/>
              <a:t> 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2592990" y="4885402"/>
            <a:ext cx="2075721" cy="499724"/>
            <a:chOff x="2592990" y="4800812"/>
            <a:chExt cx="2075721" cy="499724"/>
          </a:xfrm>
        </p:grpSpPr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2990" y="4805236"/>
              <a:ext cx="466725" cy="495300"/>
            </a:xfrm>
            <a:prstGeom prst="rect">
              <a:avLst/>
            </a:prstGeom>
          </p:spPr>
        </p:pic>
        <p:pic>
          <p:nvPicPr>
            <p:cNvPr id="5" name="Billed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0317" y="4800813"/>
              <a:ext cx="526735" cy="499723"/>
            </a:xfrm>
            <a:prstGeom prst="rect">
              <a:avLst/>
            </a:prstGeom>
          </p:spPr>
        </p:pic>
        <p:pic>
          <p:nvPicPr>
            <p:cNvPr id="8" name="Billed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6523" y="4800812"/>
              <a:ext cx="562188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83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Tydeligere</a:t>
            </a:r>
            <a:r>
              <a:rPr lang="en-GB" dirty="0"/>
              <a:t> </a:t>
            </a:r>
            <a:r>
              <a:rPr lang="en-GB" dirty="0" err="1"/>
              <a:t>positionering</a:t>
            </a:r>
            <a:r>
              <a:rPr lang="en-GB" dirty="0"/>
              <a:t> </a:t>
            </a:r>
            <a:r>
              <a:rPr lang="en-GB" dirty="0" smtClean="0"/>
              <a:t>internationalt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/>
              <a:t>9. maj 2017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16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/>
              <a:t>Medlemsskab</a:t>
            </a:r>
            <a:r>
              <a:rPr lang="en-GB" sz="2800" dirty="0" smtClean="0"/>
              <a:t> </a:t>
            </a:r>
            <a:r>
              <a:rPr lang="en-GB" sz="2800" dirty="0" err="1"/>
              <a:t>af</a:t>
            </a:r>
            <a:r>
              <a:rPr lang="en-GB" sz="2800" dirty="0"/>
              <a:t> </a:t>
            </a:r>
            <a:endParaRPr lang="en-GB" sz="28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/>
              <a:t>Bilaterale</a:t>
            </a:r>
            <a:r>
              <a:rPr lang="en-GB" sz="2800" dirty="0" smtClean="0"/>
              <a:t> </a:t>
            </a:r>
            <a:r>
              <a:rPr lang="en-GB" sz="2800" dirty="0" err="1"/>
              <a:t>samarbejder</a:t>
            </a:r>
            <a:r>
              <a:rPr lang="en-GB" sz="2800" dirty="0"/>
              <a:t> med Kina, Mexico, </a:t>
            </a:r>
            <a:r>
              <a:rPr lang="en-GB" sz="2800" dirty="0" err="1"/>
              <a:t>Brasilien</a:t>
            </a:r>
            <a:r>
              <a:rPr lang="en-GB" sz="2800" dirty="0"/>
              <a:t> </a:t>
            </a:r>
            <a:r>
              <a:rPr lang="en-GB" sz="2800" dirty="0" smtClean="0"/>
              <a:t>mv.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/>
              <a:t>Etaleret</a:t>
            </a:r>
            <a:r>
              <a:rPr lang="en-GB" sz="2800" dirty="0" smtClean="0"/>
              <a:t> </a:t>
            </a:r>
            <a:r>
              <a:rPr lang="en-GB" sz="2800" i="1" dirty="0" err="1" smtClean="0"/>
              <a:t>nordisk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direktørforum</a:t>
            </a:r>
            <a:endParaRPr lang="en-GB" sz="2800" i="1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/>
              <a:t>Øget</a:t>
            </a:r>
            <a:r>
              <a:rPr lang="en-GB" sz="2800" dirty="0" smtClean="0"/>
              <a:t> </a:t>
            </a:r>
            <a:r>
              <a:rPr lang="en-GB" sz="2800" dirty="0"/>
              <a:t>focus </a:t>
            </a:r>
            <a:r>
              <a:rPr lang="en-GB" sz="2800" dirty="0" err="1"/>
              <a:t>på</a:t>
            </a:r>
            <a:r>
              <a:rPr lang="en-GB" sz="2800" dirty="0"/>
              <a:t> </a:t>
            </a:r>
            <a:r>
              <a:rPr lang="en-GB" sz="2800" dirty="0" smtClean="0"/>
              <a:t>HMA </a:t>
            </a:r>
            <a:r>
              <a:rPr lang="en-GB" sz="2800" dirty="0" err="1" smtClean="0"/>
              <a:t>og</a:t>
            </a:r>
            <a:r>
              <a:rPr lang="en-GB" sz="2800" dirty="0" smtClean="0"/>
              <a:t> EMA </a:t>
            </a:r>
            <a:r>
              <a:rPr lang="en-GB" sz="2800" dirty="0" err="1"/>
              <a:t>samarbejde</a:t>
            </a:r>
            <a:r>
              <a:rPr lang="en-GB" sz="2800" dirty="0"/>
              <a:t>,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i="1" dirty="0" err="1" smtClean="0"/>
              <a:t>Fx</a:t>
            </a:r>
            <a:r>
              <a:rPr lang="en-GB" sz="2800" i="1" dirty="0" smtClean="0"/>
              <a:t> HMA/EMA </a:t>
            </a:r>
            <a:r>
              <a:rPr lang="en-GB" sz="2800" i="1" dirty="0"/>
              <a:t>Big Data task </a:t>
            </a:r>
            <a:r>
              <a:rPr lang="en-GB" sz="2800" i="1" dirty="0" smtClean="0"/>
              <a:t>force </a:t>
            </a:r>
            <a:r>
              <a:rPr lang="en-GB" sz="2800" dirty="0" smtClean="0"/>
              <a:t>– </a:t>
            </a:r>
            <a:endParaRPr lang="en-GB" sz="2800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focus </a:t>
            </a:r>
            <a:r>
              <a:rPr lang="en-GB" sz="2800" dirty="0" err="1" smtClean="0"/>
              <a:t>på</a:t>
            </a:r>
            <a:r>
              <a:rPr lang="en-GB" sz="2800" dirty="0" smtClean="0"/>
              <a:t> </a:t>
            </a:r>
            <a:r>
              <a:rPr lang="en-GB" sz="2800" dirty="0" err="1" smtClean="0"/>
              <a:t>flere</a:t>
            </a:r>
            <a:r>
              <a:rPr lang="en-GB" sz="2800" dirty="0" smtClean="0"/>
              <a:t> </a:t>
            </a:r>
            <a:r>
              <a:rPr lang="en-GB" sz="2800" dirty="0" err="1" smtClean="0"/>
              <a:t>fremtrædende</a:t>
            </a:r>
            <a:r>
              <a:rPr lang="en-GB" sz="2800" dirty="0" smtClean="0"/>
              <a:t> </a:t>
            </a:r>
            <a:r>
              <a:rPr lang="en-GB" sz="2800" dirty="0" err="1" smtClean="0"/>
              <a:t>komité</a:t>
            </a:r>
            <a:r>
              <a:rPr lang="en-GB" sz="2800" dirty="0" smtClean="0"/>
              <a:t>-roller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/>
              <a:t>Øget</a:t>
            </a:r>
            <a:r>
              <a:rPr lang="en-GB" sz="2800" dirty="0" smtClean="0"/>
              <a:t> </a:t>
            </a:r>
            <a:r>
              <a:rPr lang="en-GB" sz="2800" dirty="0" err="1"/>
              <a:t>fokus</a:t>
            </a:r>
            <a:r>
              <a:rPr lang="en-GB" sz="2800" dirty="0"/>
              <a:t> </a:t>
            </a:r>
            <a:r>
              <a:rPr lang="en-GB" sz="2800" dirty="0" err="1"/>
              <a:t>på</a:t>
            </a:r>
            <a:r>
              <a:rPr lang="en-GB" sz="2800" dirty="0"/>
              <a:t> </a:t>
            </a:r>
            <a:r>
              <a:rPr lang="en-GB" sz="2800" dirty="0" err="1"/>
              <a:t>samarbejde</a:t>
            </a:r>
            <a:r>
              <a:rPr lang="en-GB" sz="2800" dirty="0"/>
              <a:t> med </a:t>
            </a:r>
            <a:r>
              <a:rPr lang="en-GB" sz="2800" dirty="0" err="1"/>
              <a:t>akademiske</a:t>
            </a:r>
            <a:r>
              <a:rPr lang="en-GB" sz="2800" dirty="0"/>
              <a:t> </a:t>
            </a:r>
            <a:r>
              <a:rPr lang="en-GB" sz="2800" dirty="0" err="1"/>
              <a:t>institutioner</a:t>
            </a:r>
            <a:r>
              <a:rPr lang="en-GB" sz="2800" dirty="0"/>
              <a:t> – </a:t>
            </a:r>
            <a:r>
              <a:rPr lang="en-GB" sz="2800" dirty="0" err="1" smtClean="0"/>
              <a:t>fx</a:t>
            </a:r>
            <a:r>
              <a:rPr lang="en-GB" sz="2800" dirty="0" smtClean="0"/>
              <a:t> CORS</a:t>
            </a:r>
            <a:endParaRPr lang="en-GB" sz="28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64" y="1751526"/>
            <a:ext cx="1392689" cy="4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8" b="13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12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Sundheds- og Ældreministeriet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>
                <a:solidFill>
                  <a:srgbClr val="000000"/>
                </a:solidFill>
              </a:rPr>
              <a:pPr/>
              <a:t>9. maj 2017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2</a:t>
            </a:fld>
            <a:endParaRPr lang="da-DK" dirty="0">
              <a:solidFill>
                <a:srgbClr val="00000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2051902" y="1682787"/>
          <a:ext cx="7585392" cy="489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5035639" y="2331076"/>
            <a:ext cx="3039415" cy="11590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3</a:t>
            </a:fld>
            <a:endParaRPr lang="da-DK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6205702"/>
              </p:ext>
            </p:extLst>
          </p:nvPr>
        </p:nvGraphicFramePr>
        <p:xfrm>
          <a:off x="530062" y="1287888"/>
          <a:ext cx="11331379" cy="532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9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Vores mission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>
                <a:solidFill>
                  <a:srgbClr val="000000"/>
                </a:solidFill>
              </a:rPr>
              <a:pPr/>
              <a:t>9. maj 2017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>
                <a:solidFill>
                  <a:srgbClr val="000000"/>
                </a:solidFill>
              </a:rPr>
              <a:pPr/>
              <a:t>4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81199" y="2442752"/>
            <a:ext cx="10745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/>
              <a:t>Effektive, sikre og tilgængelige lægemidler </a:t>
            </a:r>
          </a:p>
          <a:p>
            <a:pPr algn="ctr"/>
            <a:r>
              <a:rPr lang="da-DK" sz="4000" dirty="0" smtClean="0"/>
              <a:t>og sikkert medicinsk udstyr </a:t>
            </a:r>
          </a:p>
          <a:p>
            <a:pPr algn="ctr"/>
            <a:r>
              <a:rPr lang="da-DK" sz="4000" dirty="0" smtClean="0"/>
              <a:t>til gavn for samfundet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690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Lægemiddelstyrelsen nu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5</a:t>
            </a:fld>
            <a:endParaRPr lang="da-DK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6427"/>
          <a:stretch>
            <a:fillRect/>
          </a:stretch>
        </p:blipFill>
        <p:spPr/>
      </p:pic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&gt;420 medarbejdere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deltager aktivt i europæiske komiteer og arbejdsgrupper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udvikling </a:t>
            </a:r>
            <a:r>
              <a:rPr lang="da-DK" sz="2400" dirty="0"/>
              <a:t>af politik og regulering på </a:t>
            </a:r>
            <a:r>
              <a:rPr lang="da-DK" sz="2400" dirty="0" smtClean="0"/>
              <a:t>lægemiddelområdet nationalt/internationalt</a:t>
            </a:r>
            <a:endParaRPr lang="da-DK" sz="2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lovforberedende arbejde - ministerbetjening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4246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Kerneopgaver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/>
              <a:t>9. maj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6</a:t>
            </a:fld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godkender </a:t>
            </a:r>
            <a:r>
              <a:rPr lang="da-DK" sz="2400" dirty="0"/>
              <a:t>og </a:t>
            </a:r>
            <a:r>
              <a:rPr lang="da-DK" sz="2400" dirty="0" smtClean="0"/>
              <a:t>kontrollerer lægemidler og lægemiddelvirksomheder på </a:t>
            </a:r>
            <a:r>
              <a:rPr lang="da-DK" sz="2400" dirty="0"/>
              <a:t>det danske marked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overvåger </a:t>
            </a:r>
            <a:r>
              <a:rPr lang="da-DK" sz="2400" dirty="0" smtClean="0"/>
              <a:t>lægemidler efter godkendelse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godkender </a:t>
            </a:r>
            <a:r>
              <a:rPr lang="da-DK" sz="2400" dirty="0"/>
              <a:t>kliniske forsøg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fører tilsyn med medicinsk </a:t>
            </a:r>
            <a:r>
              <a:rPr lang="da-DK" sz="2400" dirty="0" smtClean="0"/>
              <a:t>udstyr - overvåger </a:t>
            </a:r>
            <a:r>
              <a:rPr lang="da-DK" sz="2400" dirty="0"/>
              <a:t>utilsigtede hændelser </a:t>
            </a:r>
            <a:endParaRPr lang="da-DK" sz="2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udnævner </a:t>
            </a:r>
            <a:r>
              <a:rPr lang="da-DK" sz="2400" dirty="0"/>
              <a:t>apotekere, tilrettelægger apoteksstrukturen og fører tilsyn med apoteker og </a:t>
            </a:r>
            <a:r>
              <a:rPr lang="da-DK" sz="2400" dirty="0" smtClean="0"/>
              <a:t>detailforhandlere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t</a:t>
            </a:r>
            <a:r>
              <a:rPr lang="da-DK" sz="2400" dirty="0" smtClean="0"/>
              <a:t>ræffer beslutning om tilskud til medicin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4251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9. maj 2017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7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12" y="0"/>
            <a:ext cx="914611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Nogle strategiske udfordringer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/>
              <a:t>9. maj 2017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8</a:t>
            </a:fld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6427"/>
          <a:stretch>
            <a:fillRect/>
          </a:stretch>
        </p:blipFill>
        <p:spPr>
          <a:xfrm>
            <a:off x="6375042" y="1584000"/>
            <a:ext cx="5468757" cy="4494828"/>
          </a:xfrm>
        </p:spPr>
      </p:pic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6051192" cy="44948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S</a:t>
            </a:r>
            <a:r>
              <a:rPr lang="da-DK" sz="2000" dirty="0" smtClean="0"/>
              <a:t>tigende </a:t>
            </a:r>
            <a:r>
              <a:rPr lang="da-DK" sz="2000" dirty="0"/>
              <a:t>kompleksitet på hele lægemiddelområdet </a:t>
            </a:r>
            <a:r>
              <a:rPr lang="da-DK" sz="2000" dirty="0" smtClean="0"/>
              <a:t>vs. leverancer til </a:t>
            </a:r>
            <a:r>
              <a:rPr lang="da-DK" sz="2000" dirty="0"/>
              <a:t>rette tid </a:t>
            </a:r>
            <a:r>
              <a:rPr lang="da-DK" sz="2000" dirty="0" smtClean="0"/>
              <a:t>- i </a:t>
            </a:r>
            <a:r>
              <a:rPr lang="da-DK" sz="2000" dirty="0"/>
              <a:t>rette kvalitet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 smtClean="0"/>
              <a:t>Dataanvendelse vs. databeskyttelse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Øget </a:t>
            </a:r>
            <a:r>
              <a:rPr lang="da-DK" sz="2000" dirty="0" smtClean="0"/>
              <a:t>kompleksitet i europæiske </a:t>
            </a:r>
            <a:r>
              <a:rPr lang="da-DK" sz="2000" dirty="0"/>
              <a:t>og internationale samarbejde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 smtClean="0"/>
              <a:t>Lægemiddelstyrelsen </a:t>
            </a:r>
            <a:r>
              <a:rPr lang="da-DK" sz="2000" dirty="0"/>
              <a:t>i international </a:t>
            </a:r>
            <a:r>
              <a:rPr lang="da-DK" sz="2000" dirty="0" smtClean="0"/>
              <a:t>konkurrence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 smtClean="0"/>
              <a:t>Rekruttering </a:t>
            </a:r>
            <a:r>
              <a:rPr lang="da-DK" sz="2000" dirty="0"/>
              <a:t>og fastholdelsen af </a:t>
            </a:r>
            <a:r>
              <a:rPr lang="da-DK" sz="2000" dirty="0" smtClean="0"/>
              <a:t>medarbejdere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Faldende tillid til eksperter og myndigheder </a:t>
            </a:r>
            <a:r>
              <a:rPr lang="da-DK" sz="2000" dirty="0" smtClean="0"/>
              <a:t>– ”</a:t>
            </a:r>
            <a:r>
              <a:rPr lang="da-DK" sz="2000" i="1" dirty="0" err="1" smtClean="0"/>
              <a:t>postfaktualisme</a:t>
            </a:r>
            <a:r>
              <a:rPr lang="da-DK" sz="2000" i="1" dirty="0" smtClean="0"/>
              <a:t>”</a:t>
            </a:r>
            <a:endParaRPr lang="da-DK" sz="2000" i="1" dirty="0"/>
          </a:p>
          <a:p>
            <a:pPr>
              <a:buFont typeface="Arial" panose="020B0604020202020204" pitchFamily="34" charset="0"/>
              <a:buChar char="•"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7429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Udfordringer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/>
              <a:t>9. maj 2017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9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 err="1" smtClean="0"/>
              <a:t>Øget</a:t>
            </a:r>
            <a:r>
              <a:rPr lang="en-GB" sz="2300" dirty="0" smtClean="0"/>
              <a:t> </a:t>
            </a:r>
            <a:r>
              <a:rPr lang="en-GB" sz="2300" dirty="0" err="1" smtClean="0"/>
              <a:t>kompleksitet</a:t>
            </a:r>
            <a:r>
              <a:rPr lang="en-GB" sz="2300" dirty="0" smtClean="0"/>
              <a:t> </a:t>
            </a:r>
            <a:r>
              <a:rPr lang="en-GB" sz="2300" dirty="0" err="1" smtClean="0"/>
              <a:t>i</a:t>
            </a:r>
            <a:r>
              <a:rPr lang="en-GB" sz="2300" dirty="0" smtClean="0"/>
              <a:t> </a:t>
            </a:r>
            <a:r>
              <a:rPr lang="en-GB" sz="2300" dirty="0" err="1" smtClean="0"/>
              <a:t>lægemidler</a:t>
            </a:r>
            <a:r>
              <a:rPr lang="en-GB" sz="2300" dirty="0" smtClean="0"/>
              <a:t>: Targets, </a:t>
            </a:r>
            <a:r>
              <a:rPr lang="en-GB" sz="2300" dirty="0" err="1" smtClean="0"/>
              <a:t>molekyler</a:t>
            </a:r>
            <a:r>
              <a:rPr lang="en-GB" sz="2300" dirty="0" smtClean="0"/>
              <a:t>, pathways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 err="1" smtClean="0"/>
              <a:t>Øget</a:t>
            </a:r>
            <a:r>
              <a:rPr lang="en-GB" sz="2300" dirty="0" smtClean="0"/>
              <a:t> </a:t>
            </a:r>
            <a:r>
              <a:rPr lang="en-GB" sz="2300" dirty="0" err="1" smtClean="0"/>
              <a:t>kompleksitet</a:t>
            </a:r>
            <a:r>
              <a:rPr lang="en-GB" sz="2300" dirty="0" smtClean="0"/>
              <a:t> </a:t>
            </a:r>
            <a:r>
              <a:rPr lang="en-GB" sz="2300" dirty="0" err="1" smtClean="0"/>
              <a:t>i</a:t>
            </a:r>
            <a:r>
              <a:rPr lang="en-GB" sz="2300" dirty="0" smtClean="0"/>
              <a:t> </a:t>
            </a:r>
            <a:r>
              <a:rPr lang="en-GB" sz="2300" dirty="0" err="1" smtClean="0"/>
              <a:t>udviklingen</a:t>
            </a:r>
            <a:r>
              <a:rPr lang="en-GB" sz="2300" dirty="0" smtClean="0"/>
              <a:t>: </a:t>
            </a:r>
            <a:r>
              <a:rPr lang="en-GB" sz="2300" dirty="0" err="1" smtClean="0"/>
              <a:t>Komplekse</a:t>
            </a:r>
            <a:r>
              <a:rPr lang="en-GB" sz="2300" dirty="0" smtClean="0"/>
              <a:t> designs – </a:t>
            </a:r>
            <a:r>
              <a:rPr lang="en-GB" sz="2300" dirty="0" err="1" smtClean="0"/>
              <a:t>komplekse</a:t>
            </a:r>
            <a:r>
              <a:rPr lang="en-GB" sz="2300" dirty="0" smtClean="0"/>
              <a:t> </a:t>
            </a:r>
            <a:r>
              <a:rPr lang="en-GB" sz="2300" dirty="0" err="1" smtClean="0"/>
              <a:t>forsyningskæder</a:t>
            </a:r>
            <a:endParaRPr lang="en-GB" sz="23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 smtClean="0"/>
              <a:t>Illegal / </a:t>
            </a:r>
            <a:r>
              <a:rPr lang="en-GB" sz="2300" dirty="0" err="1" smtClean="0"/>
              <a:t>forfalsket</a:t>
            </a:r>
            <a:r>
              <a:rPr lang="en-GB" sz="2300" dirty="0" smtClean="0"/>
              <a:t> </a:t>
            </a:r>
            <a:r>
              <a:rPr lang="en-GB" sz="2300" dirty="0" err="1" smtClean="0"/>
              <a:t>medicin</a:t>
            </a:r>
            <a:endParaRPr lang="en-GB" sz="23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 err="1" smtClean="0"/>
              <a:t>Forsyningssikkerhed</a:t>
            </a:r>
            <a:r>
              <a:rPr lang="en-GB" sz="2300" dirty="0" smtClean="0"/>
              <a:t> – </a:t>
            </a:r>
            <a:r>
              <a:rPr lang="en-GB" sz="2300" dirty="0" err="1" smtClean="0"/>
              <a:t>i</a:t>
            </a:r>
            <a:r>
              <a:rPr lang="en-GB" sz="2300" dirty="0" smtClean="0"/>
              <a:t> </a:t>
            </a:r>
            <a:r>
              <a:rPr lang="en-GB" sz="2300" dirty="0" err="1" smtClean="0"/>
              <a:t>hele</a:t>
            </a:r>
            <a:r>
              <a:rPr lang="en-GB" sz="2300" dirty="0" smtClean="0"/>
              <a:t> EU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 err="1" smtClean="0"/>
              <a:t>Priser</a:t>
            </a:r>
            <a:r>
              <a:rPr lang="en-GB" sz="2300" dirty="0" smtClean="0"/>
              <a:t> </a:t>
            </a:r>
            <a:r>
              <a:rPr lang="en-GB" sz="2300" dirty="0" err="1" smtClean="0"/>
              <a:t>på</a:t>
            </a:r>
            <a:r>
              <a:rPr lang="en-GB" sz="2300" dirty="0" smtClean="0"/>
              <a:t> </a:t>
            </a:r>
            <a:r>
              <a:rPr lang="en-GB" sz="2300" dirty="0" err="1" smtClean="0"/>
              <a:t>visse</a:t>
            </a:r>
            <a:r>
              <a:rPr lang="en-GB" sz="2300" dirty="0" smtClean="0"/>
              <a:t> </a:t>
            </a:r>
            <a:r>
              <a:rPr lang="en-GB" sz="2300" dirty="0" err="1" smtClean="0"/>
              <a:t>lægemidler</a:t>
            </a:r>
            <a:endParaRPr lang="en-GB" sz="23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 smtClean="0"/>
              <a:t>Nye </a:t>
            </a:r>
            <a:r>
              <a:rPr lang="en-GB" sz="2300" dirty="0" err="1" smtClean="0"/>
              <a:t>forordninger</a:t>
            </a:r>
            <a:r>
              <a:rPr lang="en-GB" sz="2300" dirty="0" smtClean="0"/>
              <a:t> (</a:t>
            </a:r>
            <a:r>
              <a:rPr lang="en-GB" sz="2300" dirty="0" err="1" smtClean="0"/>
              <a:t>kliniske</a:t>
            </a:r>
            <a:r>
              <a:rPr lang="en-GB" sz="2300" dirty="0" smtClean="0"/>
              <a:t> </a:t>
            </a:r>
            <a:r>
              <a:rPr lang="en-GB" sz="2300" dirty="0" err="1" smtClean="0"/>
              <a:t>forsøg</a:t>
            </a:r>
            <a:r>
              <a:rPr lang="en-GB" sz="2300" dirty="0" smtClean="0"/>
              <a:t>, </a:t>
            </a:r>
            <a:r>
              <a:rPr lang="en-GB" sz="2300" dirty="0" err="1" smtClean="0"/>
              <a:t>medicinsk</a:t>
            </a:r>
            <a:r>
              <a:rPr lang="en-GB" sz="2300" dirty="0" smtClean="0"/>
              <a:t> </a:t>
            </a:r>
            <a:r>
              <a:rPr lang="en-GB" sz="2300" dirty="0" err="1" smtClean="0"/>
              <a:t>udstyr</a:t>
            </a:r>
            <a:r>
              <a:rPr lang="en-GB" sz="2300" dirty="0" smtClean="0"/>
              <a:t>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 smtClean="0"/>
              <a:t>Data - </a:t>
            </a:r>
            <a:r>
              <a:rPr lang="en-GB" sz="2300" dirty="0" err="1" smtClean="0"/>
              <a:t>digitalisering</a:t>
            </a:r>
            <a:endParaRPr lang="en-GB" sz="23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 err="1" smtClean="0"/>
              <a:t>Brexit</a:t>
            </a:r>
            <a:r>
              <a:rPr lang="en-GB" sz="2300" dirty="0" smtClean="0"/>
              <a:t>……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539392830"/>
      </p:ext>
    </p:extLst>
  </p:cSld>
  <p:clrMapOvr>
    <a:masterClrMapping/>
  </p:clrMapOvr>
</p:sld>
</file>

<file path=ppt/theme/theme1.xml><?xml version="1.0" encoding="utf-8"?>
<a:theme xmlns:a="http://schemas.openxmlformats.org/drawingml/2006/main" name="LMS PPT Skabelon 3">
  <a:themeElements>
    <a:clrScheme name="Lægemiddelstyrelsen">
      <a:dk1>
        <a:srgbClr val="000000"/>
      </a:dk1>
      <a:lt1>
        <a:sysClr val="window" lastClr="FFFFFF"/>
      </a:lt1>
      <a:dk2>
        <a:srgbClr val="006EAB"/>
      </a:dk2>
      <a:lt2>
        <a:srgbClr val="94CEF2"/>
      </a:lt2>
      <a:accent1>
        <a:srgbClr val="4E5B61"/>
      </a:accent1>
      <a:accent2>
        <a:srgbClr val="00858C"/>
      </a:accent2>
      <a:accent3>
        <a:srgbClr val="493182"/>
      </a:accent3>
      <a:accent4>
        <a:srgbClr val="D60B52"/>
      </a:accent4>
      <a:accent5>
        <a:srgbClr val="DDDF4B"/>
      </a:accent5>
      <a:accent6>
        <a:srgbClr val="D1D7DA"/>
      </a:accent6>
      <a:hlink>
        <a:srgbClr val="000000"/>
      </a:hlink>
      <a:folHlink>
        <a:srgbClr val="00000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S PPT Skabelon.potx" id="{154A5BF5-0190-424A-8926-AA7BD175C0A7}" vid="{42A56700-9114-4A1A-A05B-84225BEB2216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7EB66D1E4431459418133F8A31C03F" ma:contentTypeVersion="0" ma:contentTypeDescription="Opret et nyt dokument." ma:contentTypeScope="" ma:versionID="83b226f3b94189b0730ba25609a843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68FD27-6277-48B5-AA14-134E16D4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4504C-035D-4B28-9897-884F8B105061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EF64A9-6907-41D7-A698-C8C8541B4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PowerPoint_LMST</Template>
  <TotalTime>2108</TotalTime>
  <Words>384</Words>
  <Application>Microsoft Macintosh PowerPoint</Application>
  <PresentationFormat>Brugerdefineret</PresentationFormat>
  <Paragraphs>115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Calibri</vt:lpstr>
      <vt:lpstr>Arial</vt:lpstr>
      <vt:lpstr>LMS PPT Skabelon 3</vt:lpstr>
      <vt:lpstr>Den ny Lægemiddelstyrelse DSKF Årsmøde 2017, Hotel Marselis 21. april 2017</vt:lpstr>
      <vt:lpstr>Sundheds- og Ældreministeriet</vt:lpstr>
      <vt:lpstr>PowerPoint-præsentation</vt:lpstr>
      <vt:lpstr>Vores mission</vt:lpstr>
      <vt:lpstr>Lægemiddelstyrelsen nu</vt:lpstr>
      <vt:lpstr>Kerneopgaver</vt:lpstr>
      <vt:lpstr>PowerPoint-præsentation</vt:lpstr>
      <vt:lpstr>Nogle strategiske udfordringer</vt:lpstr>
      <vt:lpstr>Udfordringer….</vt:lpstr>
      <vt:lpstr>Bivirkningsindberetninger til Lægemiddelstyrelsen </vt:lpstr>
      <vt:lpstr>Tendenser på området for medicinsk udstyr</vt:lpstr>
      <vt:lpstr>PowerPoint-præsentation</vt:lpstr>
      <vt:lpstr>Vores vision</vt:lpstr>
      <vt:lpstr>Forandringer – indtil videre</vt:lpstr>
      <vt:lpstr>Forandringer – </vt:lpstr>
      <vt:lpstr>Tydeligere positionering internationalt</vt:lpstr>
      <vt:lpstr>PowerPoint-præsentation</vt:lpstr>
    </vt:vector>
  </TitlesOfParts>
  <Company>Sundhedsstyrelsen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af Lægemiddelstyrelsen</dc:title>
  <dc:creator>THEA RASMUSSEN -9139</dc:creator>
  <cp:lastModifiedBy>Freja Sørup</cp:lastModifiedBy>
  <cp:revision>124</cp:revision>
  <cp:lastPrinted>2016-08-03T11:23:06Z</cp:lastPrinted>
  <dcterms:created xsi:type="dcterms:W3CDTF">2016-06-07T12:37:08Z</dcterms:created>
  <dcterms:modified xsi:type="dcterms:W3CDTF">2017-05-09T07:01:44Z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kabelonnavn">
    <vt:lpwstr>LMST præsentation</vt:lpwstr>
  </property>
  <property fmtid="{D5CDD505-2E9C-101B-9397-08002B2CF9AE}" pid="3" name="ContentTypeId">
    <vt:lpwstr>0x010100D07EB66D1E4431459418133F8A31C03F</vt:lpwstr>
  </property>
</Properties>
</file>